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960" r:id="rId1"/>
  </p:sldMasterIdLst>
  <p:notesMasterIdLst>
    <p:notesMasterId r:id="rId30"/>
  </p:notesMasterIdLst>
  <p:sldIdLst>
    <p:sldId id="312" r:id="rId2"/>
    <p:sldId id="257" r:id="rId3"/>
    <p:sldId id="260" r:id="rId4"/>
    <p:sldId id="264" r:id="rId5"/>
    <p:sldId id="262" r:id="rId6"/>
    <p:sldId id="265" r:id="rId7"/>
    <p:sldId id="261" r:id="rId8"/>
    <p:sldId id="306" r:id="rId9"/>
    <p:sldId id="314" r:id="rId10"/>
    <p:sldId id="316" r:id="rId11"/>
    <p:sldId id="263" r:id="rId12"/>
    <p:sldId id="303" r:id="rId13"/>
    <p:sldId id="304" r:id="rId14"/>
    <p:sldId id="305" r:id="rId15"/>
    <p:sldId id="300" r:id="rId16"/>
    <p:sldId id="267" r:id="rId17"/>
    <p:sldId id="317" r:id="rId18"/>
    <p:sldId id="311" r:id="rId19"/>
    <p:sldId id="308" r:id="rId20"/>
    <p:sldId id="309" r:id="rId21"/>
    <p:sldId id="310" r:id="rId22"/>
    <p:sldId id="318" r:id="rId23"/>
    <p:sldId id="319" r:id="rId24"/>
    <p:sldId id="320" r:id="rId25"/>
    <p:sldId id="321" r:id="rId26"/>
    <p:sldId id="302" r:id="rId27"/>
    <p:sldId id="299" r:id="rId28"/>
    <p:sldId id="278" r:id="rId29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1"/>
      <p:bold r:id="rId32"/>
      <p:italic r:id="rId33"/>
      <p:boldItalic r:id="rId34"/>
    </p:embeddedFont>
    <p:embeddedFont>
      <p:font typeface="Tw Cen MT" panose="020B0602020104020603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exend Deca" panose="020B0604020202020204" charset="-78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59EB"/>
    <a:srgbClr val="FF6699"/>
    <a:srgbClr val="FF0066"/>
    <a:srgbClr val="E51936"/>
    <a:srgbClr val="A10F97"/>
    <a:srgbClr val="737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7" autoAdjust="0"/>
    <p:restoredTop sz="93792" autoAdjust="0"/>
  </p:normalViewPr>
  <p:slideViewPr>
    <p:cSldViewPr snapToGrid="0">
      <p:cViewPr varScale="1">
        <p:scale>
          <a:sx n="124" d="100"/>
          <a:sy n="124" d="100"/>
        </p:scale>
        <p:origin x="69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88F8F-4EEF-44D4-BF7F-8AC6080BBF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C60E59-2F4E-4F26-80DC-F5DC6DB14E70}">
      <dgm:prSet custT="1"/>
      <dgm:spPr/>
      <dgm:t>
        <a:bodyPr/>
        <a:lstStyle/>
        <a:p>
          <a:r>
            <a:rPr lang="fr-FR" sz="1600" dirty="0">
              <a:solidFill>
                <a:schemeClr val="bg1"/>
              </a:solidFill>
            </a:rPr>
            <a:t>Gestion de la boutique en ligne par les administrateurs de la plateforme, en ajoutant, modifiant et en supprimant des produits en vente en ligne. </a:t>
          </a:r>
          <a:endParaRPr lang="en-US" sz="1600" dirty="0">
            <a:solidFill>
              <a:schemeClr val="bg1"/>
            </a:solidFill>
          </a:endParaRPr>
        </a:p>
      </dgm:t>
    </dgm:pt>
    <dgm:pt modelId="{0B6FA0CE-ED61-4881-A234-DD0AB335E7E7}" type="parTrans" cxnId="{95D5EC79-86F9-43F6-A471-A627170C9F87}">
      <dgm:prSet/>
      <dgm:spPr/>
      <dgm:t>
        <a:bodyPr/>
        <a:lstStyle/>
        <a:p>
          <a:endParaRPr lang="en-US"/>
        </a:p>
      </dgm:t>
    </dgm:pt>
    <dgm:pt modelId="{FB4407C8-60B4-420C-9500-D98D98BD4517}" type="sibTrans" cxnId="{95D5EC79-86F9-43F6-A471-A627170C9F87}">
      <dgm:prSet/>
      <dgm:spPr/>
      <dgm:t>
        <a:bodyPr/>
        <a:lstStyle/>
        <a:p>
          <a:endParaRPr lang="en-US"/>
        </a:p>
      </dgm:t>
    </dgm:pt>
    <dgm:pt modelId="{CE8D704C-15B7-450E-8AF1-26C4A9D44AB5}">
      <dgm:prSet custT="1"/>
      <dgm:spPr/>
      <dgm:t>
        <a:bodyPr/>
        <a:lstStyle/>
        <a:p>
          <a:r>
            <a:rPr lang="fr-FR" sz="1600" dirty="0">
              <a:solidFill>
                <a:schemeClr val="bg1"/>
              </a:solidFill>
            </a:rPr>
            <a:t>Sécurisation de certains </a:t>
          </a:r>
          <a:r>
            <a:rPr lang="fr-FR" sz="1600" dirty="0" err="1">
              <a:solidFill>
                <a:schemeClr val="bg1"/>
              </a:solidFill>
            </a:rPr>
            <a:t>endpoints</a:t>
          </a:r>
          <a:r>
            <a:rPr lang="fr-FR" sz="1600" dirty="0">
              <a:solidFill>
                <a:schemeClr val="bg1"/>
              </a:solidFill>
            </a:rPr>
            <a:t> pour qu’ils ne soient pas accessibles publiquement.</a:t>
          </a:r>
          <a:endParaRPr lang="en-US" sz="1600" dirty="0">
            <a:solidFill>
              <a:schemeClr val="bg1"/>
            </a:solidFill>
          </a:endParaRPr>
        </a:p>
      </dgm:t>
    </dgm:pt>
    <dgm:pt modelId="{1587091B-C5A3-4632-A5F9-548378D9D11C}" type="parTrans" cxnId="{63C5DFB6-BFF6-419B-AB7A-106FD388DA6B}">
      <dgm:prSet/>
      <dgm:spPr/>
      <dgm:t>
        <a:bodyPr/>
        <a:lstStyle/>
        <a:p>
          <a:endParaRPr lang="en-US"/>
        </a:p>
      </dgm:t>
    </dgm:pt>
    <dgm:pt modelId="{202738D7-245F-4765-BB4C-39D371507B10}" type="sibTrans" cxnId="{63C5DFB6-BFF6-419B-AB7A-106FD388DA6B}">
      <dgm:prSet/>
      <dgm:spPr/>
      <dgm:t>
        <a:bodyPr/>
        <a:lstStyle/>
        <a:p>
          <a:endParaRPr lang="en-US"/>
        </a:p>
      </dgm:t>
    </dgm:pt>
    <dgm:pt modelId="{2B5DCF4B-3CB6-4F20-8711-2DACCA9FD100}">
      <dgm:prSet custT="1"/>
      <dgm:spPr/>
      <dgm:t>
        <a:bodyPr/>
        <a:lstStyle/>
        <a:p>
          <a:r>
            <a:rPr lang="fr-FR" sz="1600" dirty="0">
              <a:solidFill>
                <a:schemeClr val="bg1"/>
              </a:solidFill>
            </a:rPr>
            <a:t>Le code de l’application est disponible sur GitHub.</a:t>
          </a:r>
          <a:endParaRPr lang="en-US" sz="1600" dirty="0">
            <a:solidFill>
              <a:schemeClr val="bg1"/>
            </a:solidFill>
          </a:endParaRPr>
        </a:p>
      </dgm:t>
    </dgm:pt>
    <dgm:pt modelId="{80EA7391-3656-473D-AFFC-D66B0213D8E6}" type="parTrans" cxnId="{4422325C-E0C5-43BA-9216-55930D302C16}">
      <dgm:prSet/>
      <dgm:spPr/>
      <dgm:t>
        <a:bodyPr/>
        <a:lstStyle/>
        <a:p>
          <a:endParaRPr lang="en-US"/>
        </a:p>
      </dgm:t>
    </dgm:pt>
    <dgm:pt modelId="{0E57319D-2A7B-499C-9C03-C0766CAEAB83}" type="sibTrans" cxnId="{4422325C-E0C5-43BA-9216-55930D302C16}">
      <dgm:prSet/>
      <dgm:spPr/>
      <dgm:t>
        <a:bodyPr/>
        <a:lstStyle/>
        <a:p>
          <a:endParaRPr lang="en-US"/>
        </a:p>
      </dgm:t>
    </dgm:pt>
    <dgm:pt modelId="{F482E3BE-83F3-4CE2-B7B7-5D32577EB4AC}" type="pres">
      <dgm:prSet presAssocID="{A0688F8F-4EEF-44D4-BF7F-8AC6080BBF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917F7A-EE12-4924-9ECE-9AB05BDEDEED}" type="pres">
      <dgm:prSet presAssocID="{D6C60E59-2F4E-4F26-80DC-F5DC6DB14E70}" presName="parentText" presStyleLbl="node1" presStyleIdx="0" presStyleCnt="3" custLinFactY="5284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892FCF-5F28-4704-A015-26AF29672DD4}" type="pres">
      <dgm:prSet presAssocID="{FB4407C8-60B4-420C-9500-D98D98BD4517}" presName="spacer" presStyleCnt="0"/>
      <dgm:spPr/>
    </dgm:pt>
    <dgm:pt modelId="{602F0807-97A9-46CF-B81A-29823F316F97}" type="pres">
      <dgm:prSet presAssocID="{CE8D704C-15B7-450E-8AF1-26C4A9D44AB5}" presName="parentText" presStyleLbl="node1" presStyleIdx="1" presStyleCnt="3" custScaleY="93294" custLinFactNeighborX="-154" custLinFactNeighborY="60489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880FFA3-5ECE-4D47-B39E-92C857172897}" type="pres">
      <dgm:prSet presAssocID="{202738D7-245F-4765-BB4C-39D371507B10}" presName="spacer" presStyleCnt="0"/>
      <dgm:spPr/>
    </dgm:pt>
    <dgm:pt modelId="{BE8FC7EB-503D-4EA2-9E63-020A0376C3ED}" type="pres">
      <dgm:prSet presAssocID="{2B5DCF4B-3CB6-4F20-8711-2DACCA9FD100}" presName="parentText" presStyleLbl="node1" presStyleIdx="2" presStyleCnt="3" custScaleY="84169" custLinFactY="2943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D9324E-2C55-44A2-AEF0-6B1931B50054}" type="presOf" srcId="{D6C60E59-2F4E-4F26-80DC-F5DC6DB14E70}" destId="{D9917F7A-EE12-4924-9ECE-9AB05BDEDEED}" srcOrd="0" destOrd="0" presId="urn:microsoft.com/office/officeart/2005/8/layout/vList2"/>
    <dgm:cxn modelId="{8F2138E7-A5E0-46A6-B107-0A94524B6574}" type="presOf" srcId="{2B5DCF4B-3CB6-4F20-8711-2DACCA9FD100}" destId="{BE8FC7EB-503D-4EA2-9E63-020A0376C3ED}" srcOrd="0" destOrd="0" presId="urn:microsoft.com/office/officeart/2005/8/layout/vList2"/>
    <dgm:cxn modelId="{723A4EF4-DFE7-4281-98E4-B93877D521DC}" type="presOf" srcId="{CE8D704C-15B7-450E-8AF1-26C4A9D44AB5}" destId="{602F0807-97A9-46CF-B81A-29823F316F97}" srcOrd="0" destOrd="0" presId="urn:microsoft.com/office/officeart/2005/8/layout/vList2"/>
    <dgm:cxn modelId="{4422325C-E0C5-43BA-9216-55930D302C16}" srcId="{A0688F8F-4EEF-44D4-BF7F-8AC6080BBFAC}" destId="{2B5DCF4B-3CB6-4F20-8711-2DACCA9FD100}" srcOrd="2" destOrd="0" parTransId="{80EA7391-3656-473D-AFFC-D66B0213D8E6}" sibTransId="{0E57319D-2A7B-499C-9C03-C0766CAEAB83}"/>
    <dgm:cxn modelId="{ED974CB7-25A0-4A1C-B4CA-DE975B2A18C9}" type="presOf" srcId="{A0688F8F-4EEF-44D4-BF7F-8AC6080BBFAC}" destId="{F482E3BE-83F3-4CE2-B7B7-5D32577EB4AC}" srcOrd="0" destOrd="0" presId="urn:microsoft.com/office/officeart/2005/8/layout/vList2"/>
    <dgm:cxn modelId="{95D5EC79-86F9-43F6-A471-A627170C9F87}" srcId="{A0688F8F-4EEF-44D4-BF7F-8AC6080BBFAC}" destId="{D6C60E59-2F4E-4F26-80DC-F5DC6DB14E70}" srcOrd="0" destOrd="0" parTransId="{0B6FA0CE-ED61-4881-A234-DD0AB335E7E7}" sibTransId="{FB4407C8-60B4-420C-9500-D98D98BD4517}"/>
    <dgm:cxn modelId="{63C5DFB6-BFF6-419B-AB7A-106FD388DA6B}" srcId="{A0688F8F-4EEF-44D4-BF7F-8AC6080BBFAC}" destId="{CE8D704C-15B7-450E-8AF1-26C4A9D44AB5}" srcOrd="1" destOrd="0" parTransId="{1587091B-C5A3-4632-A5F9-548378D9D11C}" sibTransId="{202738D7-245F-4765-BB4C-39D371507B10}"/>
    <dgm:cxn modelId="{762897B6-BC09-40A8-89FB-620FCAB61064}" type="presParOf" srcId="{F482E3BE-83F3-4CE2-B7B7-5D32577EB4AC}" destId="{D9917F7A-EE12-4924-9ECE-9AB05BDEDEED}" srcOrd="0" destOrd="0" presId="urn:microsoft.com/office/officeart/2005/8/layout/vList2"/>
    <dgm:cxn modelId="{03B10D3A-C53D-4366-B9E2-FCAADB1FD9C5}" type="presParOf" srcId="{F482E3BE-83F3-4CE2-B7B7-5D32577EB4AC}" destId="{09892FCF-5F28-4704-A015-26AF29672DD4}" srcOrd="1" destOrd="0" presId="urn:microsoft.com/office/officeart/2005/8/layout/vList2"/>
    <dgm:cxn modelId="{284AD021-09E6-491E-8605-A405B3D1EFC2}" type="presParOf" srcId="{F482E3BE-83F3-4CE2-B7B7-5D32577EB4AC}" destId="{602F0807-97A9-46CF-B81A-29823F316F97}" srcOrd="2" destOrd="0" presId="urn:microsoft.com/office/officeart/2005/8/layout/vList2"/>
    <dgm:cxn modelId="{02FDCE41-E5D3-47ED-A215-489C9458DFE2}" type="presParOf" srcId="{F482E3BE-83F3-4CE2-B7B7-5D32577EB4AC}" destId="{0880FFA3-5ECE-4D47-B39E-92C857172897}" srcOrd="3" destOrd="0" presId="urn:microsoft.com/office/officeart/2005/8/layout/vList2"/>
    <dgm:cxn modelId="{FAF9B340-49C6-4905-923B-7F995FB3B24B}" type="presParOf" srcId="{F482E3BE-83F3-4CE2-B7B7-5D32577EB4AC}" destId="{BE8FC7EB-503D-4EA2-9E63-020A0376C3E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72001-AC85-4B02-A5DF-492CF0BCEC7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F6CFA9-F17E-47B8-BB1A-6781EF5C7D1D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>
              <a:solidFill>
                <a:schemeClr val="bg1"/>
              </a:solidFill>
            </a:rPr>
            <a:t>Mettre en place une API simple avec Django REST Framework</a:t>
          </a:r>
          <a:endParaRPr lang="en-US" dirty="0">
            <a:solidFill>
              <a:schemeClr val="bg1"/>
            </a:solidFill>
          </a:endParaRPr>
        </a:p>
      </dgm:t>
    </dgm:pt>
    <dgm:pt modelId="{948A9EB4-8405-49B9-8437-4D4E20A88806}" type="parTrans" cxnId="{A91A1490-8993-4F78-9764-204B4457305C}">
      <dgm:prSet/>
      <dgm:spPr/>
      <dgm:t>
        <a:bodyPr/>
        <a:lstStyle/>
        <a:p>
          <a:endParaRPr lang="en-US"/>
        </a:p>
      </dgm:t>
    </dgm:pt>
    <dgm:pt modelId="{857C3A85-3D87-42F0-A8CF-8A2AD63308A3}" type="sibTrans" cxnId="{A91A1490-8993-4F78-9764-204B4457305C}">
      <dgm:prSet/>
      <dgm:spPr/>
      <dgm:t>
        <a:bodyPr/>
        <a:lstStyle/>
        <a:p>
          <a:endParaRPr lang="en-US"/>
        </a:p>
      </dgm:t>
    </dgm:pt>
    <dgm:pt modelId="{14045238-2415-4F24-BEC6-FCC2A977E663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>
              <a:solidFill>
                <a:schemeClr val="bg1"/>
              </a:solidFill>
            </a:rPr>
            <a:t>Rendre nos </a:t>
          </a:r>
          <a:r>
            <a:rPr lang="fr-FR" dirty="0" err="1">
              <a:solidFill>
                <a:schemeClr val="bg1"/>
              </a:solidFill>
            </a:rPr>
            <a:t>endpoints</a:t>
          </a:r>
          <a:r>
            <a:rPr lang="fr-FR" dirty="0">
              <a:solidFill>
                <a:schemeClr val="bg1"/>
              </a:solidFill>
            </a:rPr>
            <a:t> plus performants</a:t>
          </a:r>
          <a:endParaRPr lang="en-US" dirty="0">
            <a:solidFill>
              <a:schemeClr val="bg1"/>
            </a:solidFill>
          </a:endParaRPr>
        </a:p>
      </dgm:t>
    </dgm:pt>
    <dgm:pt modelId="{2AAB9B57-613D-4850-9682-43631726EE4B}" type="parTrans" cxnId="{DC85A2A0-32B3-4664-B7F7-43A19A24F6F1}">
      <dgm:prSet/>
      <dgm:spPr/>
      <dgm:t>
        <a:bodyPr/>
        <a:lstStyle/>
        <a:p>
          <a:endParaRPr lang="en-US"/>
        </a:p>
      </dgm:t>
    </dgm:pt>
    <dgm:pt modelId="{1D9BB339-7E6B-45E2-A04F-BFF47AD3E6D2}" type="sibTrans" cxnId="{DC85A2A0-32B3-4664-B7F7-43A19A24F6F1}">
      <dgm:prSet/>
      <dgm:spPr/>
      <dgm:t>
        <a:bodyPr/>
        <a:lstStyle/>
        <a:p>
          <a:endParaRPr lang="en-US"/>
        </a:p>
      </dgm:t>
    </dgm:pt>
    <dgm:pt modelId="{03CAF97C-759F-4FD3-99CE-DD7CE0647065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>
              <a:solidFill>
                <a:schemeClr val="bg1"/>
              </a:solidFill>
            </a:rPr>
            <a:t>Sécuriser notre API avec l’authentification et gestion de </a:t>
          </a:r>
          <a:r>
            <a:rPr lang="fr-FR" dirty="0" err="1">
              <a:solidFill>
                <a:schemeClr val="bg1"/>
              </a:solidFill>
            </a:rPr>
            <a:t>tokens</a:t>
          </a:r>
          <a:r>
            <a:rPr lang="fr-FR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C5D8DCBE-FA5F-43AA-B29B-285743073986}" type="parTrans" cxnId="{A6492A16-E7FB-490B-8AE9-166B1B0D48F4}">
      <dgm:prSet/>
      <dgm:spPr/>
      <dgm:t>
        <a:bodyPr/>
        <a:lstStyle/>
        <a:p>
          <a:endParaRPr lang="en-US"/>
        </a:p>
      </dgm:t>
    </dgm:pt>
    <dgm:pt modelId="{735EA460-7A80-4AAB-BF18-AE4B8A89DD8B}" type="sibTrans" cxnId="{A6492A16-E7FB-490B-8AE9-166B1B0D48F4}">
      <dgm:prSet/>
      <dgm:spPr/>
      <dgm:t>
        <a:bodyPr/>
        <a:lstStyle/>
        <a:p>
          <a:endParaRPr lang="en-US"/>
        </a:p>
      </dgm:t>
    </dgm:pt>
    <dgm:pt modelId="{C15F6433-F560-4C78-876C-A48CE3C19BCA}" type="pres">
      <dgm:prSet presAssocID="{14972001-AC85-4B02-A5DF-492CF0BCEC7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48593AB1-D16D-42BF-A6AD-1E8316A2A959}" type="pres">
      <dgm:prSet presAssocID="{14972001-AC85-4B02-A5DF-492CF0BCEC79}" presName="Name1" presStyleCnt="0"/>
      <dgm:spPr/>
    </dgm:pt>
    <dgm:pt modelId="{2D2BB20E-50E7-49C2-B00F-E27878DCA60A}" type="pres">
      <dgm:prSet presAssocID="{14972001-AC85-4B02-A5DF-492CF0BCEC79}" presName="cycle" presStyleCnt="0"/>
      <dgm:spPr/>
    </dgm:pt>
    <dgm:pt modelId="{A9B2273E-C5E4-40C4-BCE1-3136403CAA27}" type="pres">
      <dgm:prSet presAssocID="{14972001-AC85-4B02-A5DF-492CF0BCEC79}" presName="srcNode" presStyleLbl="node1" presStyleIdx="0" presStyleCnt="3"/>
      <dgm:spPr/>
    </dgm:pt>
    <dgm:pt modelId="{F64EB6BF-4A2B-4345-BD7C-0219829EAA8D}" type="pres">
      <dgm:prSet presAssocID="{14972001-AC85-4B02-A5DF-492CF0BCEC79}" presName="conn" presStyleLbl="parChTrans1D2" presStyleIdx="0" presStyleCnt="1"/>
      <dgm:spPr/>
      <dgm:t>
        <a:bodyPr/>
        <a:lstStyle/>
        <a:p>
          <a:endParaRPr lang="fr-FR"/>
        </a:p>
      </dgm:t>
    </dgm:pt>
    <dgm:pt modelId="{041C5DAE-6D6D-4C3D-98D9-B4B4BB419989}" type="pres">
      <dgm:prSet presAssocID="{14972001-AC85-4B02-A5DF-492CF0BCEC79}" presName="extraNode" presStyleLbl="node1" presStyleIdx="0" presStyleCnt="3"/>
      <dgm:spPr/>
    </dgm:pt>
    <dgm:pt modelId="{A0F7C382-A171-4821-9D60-528BDAF83122}" type="pres">
      <dgm:prSet presAssocID="{14972001-AC85-4B02-A5DF-492CF0BCEC79}" presName="dstNode" presStyleLbl="node1" presStyleIdx="0" presStyleCnt="3"/>
      <dgm:spPr/>
    </dgm:pt>
    <dgm:pt modelId="{CC2BB378-D8C3-4BDD-B6D0-E6FDD1FAF811}" type="pres">
      <dgm:prSet presAssocID="{42F6CFA9-F17E-47B8-BB1A-6781EF5C7D1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40D3B3A-F7FC-4C04-BCA1-C45D8380DBB8}" type="pres">
      <dgm:prSet presAssocID="{42F6CFA9-F17E-47B8-BB1A-6781EF5C7D1D}" presName="accent_1" presStyleCnt="0"/>
      <dgm:spPr/>
    </dgm:pt>
    <dgm:pt modelId="{1478C441-3EC9-4407-AD8D-5958E11B481F}" type="pres">
      <dgm:prSet presAssocID="{42F6CFA9-F17E-47B8-BB1A-6781EF5C7D1D}" presName="accentRepeatNode" presStyleLbl="solidFgAcc1" presStyleIdx="0" presStyleCnt="3"/>
      <dgm:spPr/>
    </dgm:pt>
    <dgm:pt modelId="{28B66205-0A25-429F-80E9-A22390279EED}" type="pres">
      <dgm:prSet presAssocID="{14045238-2415-4F24-BEC6-FCC2A977E663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02C709-BB9D-42CC-90FA-289068AE34C0}" type="pres">
      <dgm:prSet presAssocID="{14045238-2415-4F24-BEC6-FCC2A977E663}" presName="accent_2" presStyleCnt="0"/>
      <dgm:spPr/>
    </dgm:pt>
    <dgm:pt modelId="{FECFE101-33CB-4A2B-8896-DCAD8494FBB8}" type="pres">
      <dgm:prSet presAssocID="{14045238-2415-4F24-BEC6-FCC2A977E663}" presName="accentRepeatNode" presStyleLbl="solidFgAcc1" presStyleIdx="1" presStyleCnt="3"/>
      <dgm:spPr/>
    </dgm:pt>
    <dgm:pt modelId="{1C472760-8F12-4A25-BB5F-BE431551C740}" type="pres">
      <dgm:prSet presAssocID="{03CAF97C-759F-4FD3-99CE-DD7CE064706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8A9970-758A-403D-9FFF-346FDEA1518C}" type="pres">
      <dgm:prSet presAssocID="{03CAF97C-759F-4FD3-99CE-DD7CE0647065}" presName="accent_3" presStyleCnt="0"/>
      <dgm:spPr/>
    </dgm:pt>
    <dgm:pt modelId="{1FF0069B-1D8D-4478-AE70-48385BDD0100}" type="pres">
      <dgm:prSet presAssocID="{03CAF97C-759F-4FD3-99CE-DD7CE0647065}" presName="accentRepeatNode" presStyleLbl="solidFgAcc1" presStyleIdx="2" presStyleCnt="3"/>
      <dgm:spPr/>
    </dgm:pt>
  </dgm:ptLst>
  <dgm:cxnLst>
    <dgm:cxn modelId="{C48E61FD-EC51-4AFD-B589-D489822C1A51}" type="presOf" srcId="{03CAF97C-759F-4FD3-99CE-DD7CE0647065}" destId="{1C472760-8F12-4A25-BB5F-BE431551C740}" srcOrd="0" destOrd="0" presId="urn:microsoft.com/office/officeart/2008/layout/VerticalCurvedList"/>
    <dgm:cxn modelId="{1B3C88DB-73AF-4A78-825B-0B69CDE14C3F}" type="presOf" srcId="{42F6CFA9-F17E-47B8-BB1A-6781EF5C7D1D}" destId="{CC2BB378-D8C3-4BDD-B6D0-E6FDD1FAF811}" srcOrd="0" destOrd="0" presId="urn:microsoft.com/office/officeart/2008/layout/VerticalCurvedList"/>
    <dgm:cxn modelId="{A91A1490-8993-4F78-9764-204B4457305C}" srcId="{14972001-AC85-4B02-A5DF-492CF0BCEC79}" destId="{42F6CFA9-F17E-47B8-BB1A-6781EF5C7D1D}" srcOrd="0" destOrd="0" parTransId="{948A9EB4-8405-49B9-8437-4D4E20A88806}" sibTransId="{857C3A85-3D87-42F0-A8CF-8A2AD63308A3}"/>
    <dgm:cxn modelId="{8473A72C-8B92-4AAB-8A73-E48783D5D939}" type="presOf" srcId="{14972001-AC85-4B02-A5DF-492CF0BCEC79}" destId="{C15F6433-F560-4C78-876C-A48CE3C19BCA}" srcOrd="0" destOrd="0" presId="urn:microsoft.com/office/officeart/2008/layout/VerticalCurvedList"/>
    <dgm:cxn modelId="{A6492A16-E7FB-490B-8AE9-166B1B0D48F4}" srcId="{14972001-AC85-4B02-A5DF-492CF0BCEC79}" destId="{03CAF97C-759F-4FD3-99CE-DD7CE0647065}" srcOrd="2" destOrd="0" parTransId="{C5D8DCBE-FA5F-43AA-B29B-285743073986}" sibTransId="{735EA460-7A80-4AAB-BF18-AE4B8A89DD8B}"/>
    <dgm:cxn modelId="{DC85A2A0-32B3-4664-B7F7-43A19A24F6F1}" srcId="{14972001-AC85-4B02-A5DF-492CF0BCEC79}" destId="{14045238-2415-4F24-BEC6-FCC2A977E663}" srcOrd="1" destOrd="0" parTransId="{2AAB9B57-613D-4850-9682-43631726EE4B}" sibTransId="{1D9BB339-7E6B-45E2-A04F-BFF47AD3E6D2}"/>
    <dgm:cxn modelId="{79BB203B-2334-4580-B8A9-CD53021F5777}" type="presOf" srcId="{14045238-2415-4F24-BEC6-FCC2A977E663}" destId="{28B66205-0A25-429F-80E9-A22390279EED}" srcOrd="0" destOrd="0" presId="urn:microsoft.com/office/officeart/2008/layout/VerticalCurvedList"/>
    <dgm:cxn modelId="{83BF543D-B04D-4A8A-9CDA-2FF0402657F4}" type="presOf" srcId="{857C3A85-3D87-42F0-A8CF-8A2AD63308A3}" destId="{F64EB6BF-4A2B-4345-BD7C-0219829EAA8D}" srcOrd="0" destOrd="0" presId="urn:microsoft.com/office/officeart/2008/layout/VerticalCurvedList"/>
    <dgm:cxn modelId="{636101C3-B0A3-4023-B290-07F4E75943F4}" type="presParOf" srcId="{C15F6433-F560-4C78-876C-A48CE3C19BCA}" destId="{48593AB1-D16D-42BF-A6AD-1E8316A2A959}" srcOrd="0" destOrd="0" presId="urn:microsoft.com/office/officeart/2008/layout/VerticalCurvedList"/>
    <dgm:cxn modelId="{690BCAEB-BB2F-4500-9CAF-DFDAA6C58B18}" type="presParOf" srcId="{48593AB1-D16D-42BF-A6AD-1E8316A2A959}" destId="{2D2BB20E-50E7-49C2-B00F-E27878DCA60A}" srcOrd="0" destOrd="0" presId="urn:microsoft.com/office/officeart/2008/layout/VerticalCurvedList"/>
    <dgm:cxn modelId="{F31343E3-BACE-48A9-B6E1-B8A8B550AF23}" type="presParOf" srcId="{2D2BB20E-50E7-49C2-B00F-E27878DCA60A}" destId="{A9B2273E-C5E4-40C4-BCE1-3136403CAA27}" srcOrd="0" destOrd="0" presId="urn:microsoft.com/office/officeart/2008/layout/VerticalCurvedList"/>
    <dgm:cxn modelId="{C7931AEE-FD23-4F29-9411-A5D143AE4016}" type="presParOf" srcId="{2D2BB20E-50E7-49C2-B00F-E27878DCA60A}" destId="{F64EB6BF-4A2B-4345-BD7C-0219829EAA8D}" srcOrd="1" destOrd="0" presId="urn:microsoft.com/office/officeart/2008/layout/VerticalCurvedList"/>
    <dgm:cxn modelId="{BD1E4D52-540F-42BB-B599-688B44C2A068}" type="presParOf" srcId="{2D2BB20E-50E7-49C2-B00F-E27878DCA60A}" destId="{041C5DAE-6D6D-4C3D-98D9-B4B4BB419989}" srcOrd="2" destOrd="0" presId="urn:microsoft.com/office/officeart/2008/layout/VerticalCurvedList"/>
    <dgm:cxn modelId="{55706741-3C10-4E39-9F4F-9187FB30FDB4}" type="presParOf" srcId="{2D2BB20E-50E7-49C2-B00F-E27878DCA60A}" destId="{A0F7C382-A171-4821-9D60-528BDAF83122}" srcOrd="3" destOrd="0" presId="urn:microsoft.com/office/officeart/2008/layout/VerticalCurvedList"/>
    <dgm:cxn modelId="{17E7FC89-F5DB-4ABB-8AA6-DB54A1D94E04}" type="presParOf" srcId="{48593AB1-D16D-42BF-A6AD-1E8316A2A959}" destId="{CC2BB378-D8C3-4BDD-B6D0-E6FDD1FAF811}" srcOrd="1" destOrd="0" presId="urn:microsoft.com/office/officeart/2008/layout/VerticalCurvedList"/>
    <dgm:cxn modelId="{7B8330C5-4167-4898-91DF-9476CC91D6B0}" type="presParOf" srcId="{48593AB1-D16D-42BF-A6AD-1E8316A2A959}" destId="{240D3B3A-F7FC-4C04-BCA1-C45D8380DBB8}" srcOrd="2" destOrd="0" presId="urn:microsoft.com/office/officeart/2008/layout/VerticalCurvedList"/>
    <dgm:cxn modelId="{E581C352-5E28-4CD9-9AFA-AAB7EDD89205}" type="presParOf" srcId="{240D3B3A-F7FC-4C04-BCA1-C45D8380DBB8}" destId="{1478C441-3EC9-4407-AD8D-5958E11B481F}" srcOrd="0" destOrd="0" presId="urn:microsoft.com/office/officeart/2008/layout/VerticalCurvedList"/>
    <dgm:cxn modelId="{B1B6C7B8-E979-4A67-81BD-F984C1923917}" type="presParOf" srcId="{48593AB1-D16D-42BF-A6AD-1E8316A2A959}" destId="{28B66205-0A25-429F-80E9-A22390279EED}" srcOrd="3" destOrd="0" presId="urn:microsoft.com/office/officeart/2008/layout/VerticalCurvedList"/>
    <dgm:cxn modelId="{D87BF82E-D2EF-4269-B991-BCC2662E3D30}" type="presParOf" srcId="{48593AB1-D16D-42BF-A6AD-1E8316A2A959}" destId="{9802C709-BB9D-42CC-90FA-289068AE34C0}" srcOrd="4" destOrd="0" presId="urn:microsoft.com/office/officeart/2008/layout/VerticalCurvedList"/>
    <dgm:cxn modelId="{DC083729-F122-4B5E-9DDE-00AFE1C82D9F}" type="presParOf" srcId="{9802C709-BB9D-42CC-90FA-289068AE34C0}" destId="{FECFE101-33CB-4A2B-8896-DCAD8494FBB8}" srcOrd="0" destOrd="0" presId="urn:microsoft.com/office/officeart/2008/layout/VerticalCurvedList"/>
    <dgm:cxn modelId="{BC9197D9-7A81-45AA-8353-CF1B9DC0660F}" type="presParOf" srcId="{48593AB1-D16D-42BF-A6AD-1E8316A2A959}" destId="{1C472760-8F12-4A25-BB5F-BE431551C740}" srcOrd="5" destOrd="0" presId="urn:microsoft.com/office/officeart/2008/layout/VerticalCurvedList"/>
    <dgm:cxn modelId="{4E049C33-A569-4C96-B52B-046043AC0DA3}" type="presParOf" srcId="{48593AB1-D16D-42BF-A6AD-1E8316A2A959}" destId="{798A9970-758A-403D-9FFF-346FDEA1518C}" srcOrd="6" destOrd="0" presId="urn:microsoft.com/office/officeart/2008/layout/VerticalCurvedList"/>
    <dgm:cxn modelId="{004C9691-4D0F-414F-ACA2-03A111D5B4B8}" type="presParOf" srcId="{798A9970-758A-403D-9FFF-346FDEA1518C}" destId="{1FF0069B-1D8D-4478-AE70-48385BDD01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E541FA-93DD-461A-B4CA-0AE099DC7D2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D05F4D4E-8044-45CA-BE2D-873379433184}">
      <dgm:prSet phldrT="[Texte]"/>
      <dgm:spPr/>
      <dgm:t>
        <a:bodyPr/>
        <a:lstStyle/>
        <a:p>
          <a:r>
            <a:rPr lang="fr-FR" dirty="0"/>
            <a:t>Éditeur de code ou </a:t>
          </a:r>
          <a:r>
            <a:rPr lang="fr-FR" dirty="0" err="1"/>
            <a:t>VSCode</a:t>
          </a:r>
          <a:endParaRPr lang="en-US" dirty="0"/>
        </a:p>
      </dgm:t>
    </dgm:pt>
    <dgm:pt modelId="{E566F596-BF79-40EE-8E23-2F5FB4E6C95F}" type="parTrans" cxnId="{AFF8701A-329A-47F0-81F2-714B6DC6FAE2}">
      <dgm:prSet/>
      <dgm:spPr/>
      <dgm:t>
        <a:bodyPr/>
        <a:lstStyle/>
        <a:p>
          <a:endParaRPr lang="en-US"/>
        </a:p>
      </dgm:t>
    </dgm:pt>
    <dgm:pt modelId="{CAB1576B-13B0-493B-81C4-27F408580162}" type="sibTrans" cxnId="{AFF8701A-329A-47F0-81F2-714B6DC6FAE2}">
      <dgm:prSet/>
      <dgm:spPr/>
      <dgm:t>
        <a:bodyPr/>
        <a:lstStyle/>
        <a:p>
          <a:endParaRPr lang="en-US"/>
        </a:p>
      </dgm:t>
    </dgm:pt>
    <dgm:pt modelId="{B59FC5F6-8B07-4D89-96D9-BBFF2E2571BF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/>
            <a:t>Python</a:t>
          </a:r>
          <a:endParaRPr lang="en-US" dirty="0"/>
        </a:p>
      </dgm:t>
    </dgm:pt>
    <dgm:pt modelId="{ACBC8B86-5AA6-4496-820A-A748BA286989}" type="parTrans" cxnId="{C91C484E-8096-42E8-87EE-CA87C6D42899}">
      <dgm:prSet/>
      <dgm:spPr/>
      <dgm:t>
        <a:bodyPr/>
        <a:lstStyle/>
        <a:p>
          <a:endParaRPr lang="en-US"/>
        </a:p>
      </dgm:t>
    </dgm:pt>
    <dgm:pt modelId="{E7BEA9E1-E483-4B3D-8D80-2A808DA529D8}" type="sibTrans" cxnId="{C91C484E-8096-42E8-87EE-CA87C6D42899}">
      <dgm:prSet/>
      <dgm:spPr/>
      <dgm:t>
        <a:bodyPr/>
        <a:lstStyle/>
        <a:p>
          <a:endParaRPr lang="en-US"/>
        </a:p>
      </dgm:t>
    </dgm:pt>
    <dgm:pt modelId="{C3FF05F5-5626-401B-9EBE-422F8134008C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/>
            <a:t>Django </a:t>
          </a:r>
          <a:endParaRPr lang="en-US" dirty="0"/>
        </a:p>
      </dgm:t>
    </dgm:pt>
    <dgm:pt modelId="{07616DAF-59EA-44EC-8B93-BAEAC5D47EE5}" type="parTrans" cxnId="{BA782988-0409-4E22-B7FD-C0735E44D44C}">
      <dgm:prSet/>
      <dgm:spPr/>
      <dgm:t>
        <a:bodyPr/>
        <a:lstStyle/>
        <a:p>
          <a:endParaRPr lang="en-US"/>
        </a:p>
      </dgm:t>
    </dgm:pt>
    <dgm:pt modelId="{20BB9675-4616-44B5-90FF-C3062068CAF1}" type="sibTrans" cxnId="{BA782988-0409-4E22-B7FD-C0735E44D44C}">
      <dgm:prSet/>
      <dgm:spPr/>
      <dgm:t>
        <a:bodyPr/>
        <a:lstStyle/>
        <a:p>
          <a:endParaRPr lang="en-US"/>
        </a:p>
      </dgm:t>
    </dgm:pt>
    <dgm:pt modelId="{0860EE37-9FD0-4E0A-A541-34C6E47D4ECB}" type="pres">
      <dgm:prSet presAssocID="{E6E541FA-93DD-461A-B4CA-0AE099DC7D27}" presName="linearFlow" presStyleCnt="0">
        <dgm:presLayoutVars>
          <dgm:dir/>
          <dgm:resizeHandles val="exact"/>
        </dgm:presLayoutVars>
      </dgm:prSet>
      <dgm:spPr/>
    </dgm:pt>
    <dgm:pt modelId="{BD549A62-7349-4947-8B9E-513B72080632}" type="pres">
      <dgm:prSet presAssocID="{D05F4D4E-8044-45CA-BE2D-873379433184}" presName="composite" presStyleCnt="0"/>
      <dgm:spPr/>
    </dgm:pt>
    <dgm:pt modelId="{2E6A7633-F8A0-4775-8CAA-A0344EF2A0B5}" type="pres">
      <dgm:prSet presAssocID="{D05F4D4E-8044-45CA-BE2D-873379433184}" presName="imgShp" presStyleLbl="fgImgPlace1" presStyleIdx="0" presStyleCnt="3"/>
      <dgm:spPr/>
    </dgm:pt>
    <dgm:pt modelId="{FCAE9F71-0906-4479-9833-A507E9A9E101}" type="pres">
      <dgm:prSet presAssocID="{D05F4D4E-8044-45CA-BE2D-87337943318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8A92D1-926B-48E9-BA38-F1866541AB63}" type="pres">
      <dgm:prSet presAssocID="{CAB1576B-13B0-493B-81C4-27F408580162}" presName="spacing" presStyleCnt="0"/>
      <dgm:spPr/>
    </dgm:pt>
    <dgm:pt modelId="{03814731-4FBF-40BE-890F-2DEC210702AC}" type="pres">
      <dgm:prSet presAssocID="{B59FC5F6-8B07-4D89-96D9-BBFF2E2571BF}" presName="composite" presStyleCnt="0"/>
      <dgm:spPr/>
    </dgm:pt>
    <dgm:pt modelId="{0BD5E983-92A5-455F-A248-29EAEC7F0CE4}" type="pres">
      <dgm:prSet presAssocID="{B59FC5F6-8B07-4D89-96D9-BBFF2E2571BF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353AB6-0D7E-4DC3-945F-61681A798F5B}" type="pres">
      <dgm:prSet presAssocID="{B59FC5F6-8B07-4D89-96D9-BBFF2E2571B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CB9020-18D4-44DB-866B-B475DD9E8E48}" type="pres">
      <dgm:prSet presAssocID="{E7BEA9E1-E483-4B3D-8D80-2A808DA529D8}" presName="spacing" presStyleCnt="0"/>
      <dgm:spPr/>
    </dgm:pt>
    <dgm:pt modelId="{8E68D205-A7AD-47C6-A506-2248F384540E}" type="pres">
      <dgm:prSet presAssocID="{C3FF05F5-5626-401B-9EBE-422F8134008C}" presName="composite" presStyleCnt="0"/>
      <dgm:spPr/>
    </dgm:pt>
    <dgm:pt modelId="{232FE3C5-F956-48E9-81FA-4ED8A6430903}" type="pres">
      <dgm:prSet presAssocID="{C3FF05F5-5626-401B-9EBE-422F8134008C}" presName="imgShp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F2CF58-254C-4BA9-94BE-5317F0B3A340}" type="pres">
      <dgm:prSet presAssocID="{C3FF05F5-5626-401B-9EBE-422F8134008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17B99C6-D908-46E6-99C0-A29CBC67EC38}" type="presOf" srcId="{C3FF05F5-5626-401B-9EBE-422F8134008C}" destId="{C7F2CF58-254C-4BA9-94BE-5317F0B3A340}" srcOrd="0" destOrd="0" presId="urn:microsoft.com/office/officeart/2005/8/layout/vList3"/>
    <dgm:cxn modelId="{DCD9AA4D-A1E5-4324-BF1B-FD42750BB3B9}" type="presOf" srcId="{D05F4D4E-8044-45CA-BE2D-873379433184}" destId="{FCAE9F71-0906-4479-9833-A507E9A9E101}" srcOrd="0" destOrd="0" presId="urn:microsoft.com/office/officeart/2005/8/layout/vList3"/>
    <dgm:cxn modelId="{6DF7AF47-F206-40B1-88EB-847B18B67394}" type="presOf" srcId="{E6E541FA-93DD-461A-B4CA-0AE099DC7D27}" destId="{0860EE37-9FD0-4E0A-A541-34C6E47D4ECB}" srcOrd="0" destOrd="0" presId="urn:microsoft.com/office/officeart/2005/8/layout/vList3"/>
    <dgm:cxn modelId="{A2FF21B5-8DCA-4508-AD96-C353BA8590ED}" type="presOf" srcId="{B59FC5F6-8B07-4D89-96D9-BBFF2E2571BF}" destId="{42353AB6-0D7E-4DC3-945F-61681A798F5B}" srcOrd="0" destOrd="0" presId="urn:microsoft.com/office/officeart/2005/8/layout/vList3"/>
    <dgm:cxn modelId="{C91C484E-8096-42E8-87EE-CA87C6D42899}" srcId="{E6E541FA-93DD-461A-B4CA-0AE099DC7D27}" destId="{B59FC5F6-8B07-4D89-96D9-BBFF2E2571BF}" srcOrd="1" destOrd="0" parTransId="{ACBC8B86-5AA6-4496-820A-A748BA286989}" sibTransId="{E7BEA9E1-E483-4B3D-8D80-2A808DA529D8}"/>
    <dgm:cxn modelId="{BA782988-0409-4E22-B7FD-C0735E44D44C}" srcId="{E6E541FA-93DD-461A-B4CA-0AE099DC7D27}" destId="{C3FF05F5-5626-401B-9EBE-422F8134008C}" srcOrd="2" destOrd="0" parTransId="{07616DAF-59EA-44EC-8B93-BAEAC5D47EE5}" sibTransId="{20BB9675-4616-44B5-90FF-C3062068CAF1}"/>
    <dgm:cxn modelId="{AFF8701A-329A-47F0-81F2-714B6DC6FAE2}" srcId="{E6E541FA-93DD-461A-B4CA-0AE099DC7D27}" destId="{D05F4D4E-8044-45CA-BE2D-873379433184}" srcOrd="0" destOrd="0" parTransId="{E566F596-BF79-40EE-8E23-2F5FB4E6C95F}" sibTransId="{CAB1576B-13B0-493B-81C4-27F408580162}"/>
    <dgm:cxn modelId="{316F32EF-4EE4-4B58-A885-D07691077B7D}" type="presParOf" srcId="{0860EE37-9FD0-4E0A-A541-34C6E47D4ECB}" destId="{BD549A62-7349-4947-8B9E-513B72080632}" srcOrd="0" destOrd="0" presId="urn:microsoft.com/office/officeart/2005/8/layout/vList3"/>
    <dgm:cxn modelId="{44A15A25-FE26-4FF7-9AFC-E2DF050D73A1}" type="presParOf" srcId="{BD549A62-7349-4947-8B9E-513B72080632}" destId="{2E6A7633-F8A0-4775-8CAA-A0344EF2A0B5}" srcOrd="0" destOrd="0" presId="urn:microsoft.com/office/officeart/2005/8/layout/vList3"/>
    <dgm:cxn modelId="{E01FF97C-08A9-4A78-B14D-DCDAB759C466}" type="presParOf" srcId="{BD549A62-7349-4947-8B9E-513B72080632}" destId="{FCAE9F71-0906-4479-9833-A507E9A9E101}" srcOrd="1" destOrd="0" presId="urn:microsoft.com/office/officeart/2005/8/layout/vList3"/>
    <dgm:cxn modelId="{95E9B655-39F1-4591-AB03-832E1F798E73}" type="presParOf" srcId="{0860EE37-9FD0-4E0A-A541-34C6E47D4ECB}" destId="{0A8A92D1-926B-48E9-BA38-F1866541AB63}" srcOrd="1" destOrd="0" presId="urn:microsoft.com/office/officeart/2005/8/layout/vList3"/>
    <dgm:cxn modelId="{57CA9A1A-80E8-4E65-8CBF-D8E235C302A5}" type="presParOf" srcId="{0860EE37-9FD0-4E0A-A541-34C6E47D4ECB}" destId="{03814731-4FBF-40BE-890F-2DEC210702AC}" srcOrd="2" destOrd="0" presId="urn:microsoft.com/office/officeart/2005/8/layout/vList3"/>
    <dgm:cxn modelId="{41228256-FABB-48F6-97BB-576BE7EA1391}" type="presParOf" srcId="{03814731-4FBF-40BE-890F-2DEC210702AC}" destId="{0BD5E983-92A5-455F-A248-29EAEC7F0CE4}" srcOrd="0" destOrd="0" presId="urn:microsoft.com/office/officeart/2005/8/layout/vList3"/>
    <dgm:cxn modelId="{65BEF9EB-093E-4734-BB55-4D4B09D07F9E}" type="presParOf" srcId="{03814731-4FBF-40BE-890F-2DEC210702AC}" destId="{42353AB6-0D7E-4DC3-945F-61681A798F5B}" srcOrd="1" destOrd="0" presId="urn:microsoft.com/office/officeart/2005/8/layout/vList3"/>
    <dgm:cxn modelId="{9F642B9F-1C90-4DB5-BFA2-6DAB95D16E6A}" type="presParOf" srcId="{0860EE37-9FD0-4E0A-A541-34C6E47D4ECB}" destId="{EDCB9020-18D4-44DB-866B-B475DD9E8E48}" srcOrd="3" destOrd="0" presId="urn:microsoft.com/office/officeart/2005/8/layout/vList3"/>
    <dgm:cxn modelId="{C9E49C45-80A1-4883-A9AD-1209DADA3187}" type="presParOf" srcId="{0860EE37-9FD0-4E0A-A541-34C6E47D4ECB}" destId="{8E68D205-A7AD-47C6-A506-2248F384540E}" srcOrd="4" destOrd="0" presId="urn:microsoft.com/office/officeart/2005/8/layout/vList3"/>
    <dgm:cxn modelId="{DAC99C45-E32A-41B7-BC70-D0B6F7BCEB32}" type="presParOf" srcId="{8E68D205-A7AD-47C6-A506-2248F384540E}" destId="{232FE3C5-F956-48E9-81FA-4ED8A6430903}" srcOrd="0" destOrd="0" presId="urn:microsoft.com/office/officeart/2005/8/layout/vList3"/>
    <dgm:cxn modelId="{2D9AE6B8-1FF5-478C-B4F0-5B60C894D669}" type="presParOf" srcId="{8E68D205-A7AD-47C6-A506-2248F384540E}" destId="{C7F2CF58-254C-4BA9-94BE-5317F0B3A34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E541FA-93DD-461A-B4CA-0AE099DC7D2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D05F4D4E-8044-45CA-BE2D-873379433184}">
      <dgm:prSet phldrT="[Texte]" custT="1"/>
      <dgm:spPr/>
      <dgm:t>
        <a:bodyPr/>
        <a:lstStyle/>
        <a:p>
          <a:r>
            <a:rPr lang="fr-FR" sz="2400" dirty="0"/>
            <a:t>GitHub</a:t>
          </a:r>
          <a:endParaRPr lang="en-US" sz="2400" dirty="0"/>
        </a:p>
      </dgm:t>
    </dgm:pt>
    <dgm:pt modelId="{E566F596-BF79-40EE-8E23-2F5FB4E6C95F}" type="parTrans" cxnId="{AFF8701A-329A-47F0-81F2-714B6DC6FAE2}">
      <dgm:prSet/>
      <dgm:spPr/>
      <dgm:t>
        <a:bodyPr/>
        <a:lstStyle/>
        <a:p>
          <a:endParaRPr lang="en-US"/>
        </a:p>
      </dgm:t>
    </dgm:pt>
    <dgm:pt modelId="{CAB1576B-13B0-493B-81C4-27F408580162}" type="sibTrans" cxnId="{AFF8701A-329A-47F0-81F2-714B6DC6FAE2}">
      <dgm:prSet/>
      <dgm:spPr/>
      <dgm:t>
        <a:bodyPr/>
        <a:lstStyle/>
        <a:p>
          <a:endParaRPr lang="en-US"/>
        </a:p>
      </dgm:t>
    </dgm:pt>
    <dgm:pt modelId="{B59FC5F6-8B07-4D89-96D9-BBFF2E2571BF}">
      <dgm:prSet phldrT="[Texte]"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sz="2400" dirty="0"/>
            <a:t>Django </a:t>
          </a:r>
          <a:r>
            <a:rPr lang="fr-FR" sz="2400" dirty="0" err="1"/>
            <a:t>Rest</a:t>
          </a:r>
          <a:r>
            <a:rPr lang="fr-FR" sz="2400" dirty="0"/>
            <a:t> Framework </a:t>
          </a:r>
          <a:endParaRPr lang="en-US" sz="2400" dirty="0"/>
        </a:p>
      </dgm:t>
    </dgm:pt>
    <dgm:pt modelId="{ACBC8B86-5AA6-4496-820A-A748BA286989}" type="parTrans" cxnId="{C91C484E-8096-42E8-87EE-CA87C6D42899}">
      <dgm:prSet/>
      <dgm:spPr/>
      <dgm:t>
        <a:bodyPr/>
        <a:lstStyle/>
        <a:p>
          <a:endParaRPr lang="en-US"/>
        </a:p>
      </dgm:t>
    </dgm:pt>
    <dgm:pt modelId="{E7BEA9E1-E483-4B3D-8D80-2A808DA529D8}" type="sibTrans" cxnId="{C91C484E-8096-42E8-87EE-CA87C6D42899}">
      <dgm:prSet/>
      <dgm:spPr/>
      <dgm:t>
        <a:bodyPr/>
        <a:lstStyle/>
        <a:p>
          <a:endParaRPr lang="en-US"/>
        </a:p>
      </dgm:t>
    </dgm:pt>
    <dgm:pt modelId="{C3FF05F5-5626-401B-9EBE-422F8134008C}">
      <dgm:prSet phldrT="[Texte]"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sz="2400" dirty="0"/>
            <a:t>Simple JWT </a:t>
          </a:r>
          <a:endParaRPr lang="en-US" sz="2400" dirty="0"/>
        </a:p>
      </dgm:t>
    </dgm:pt>
    <dgm:pt modelId="{07616DAF-59EA-44EC-8B93-BAEAC5D47EE5}" type="parTrans" cxnId="{BA782988-0409-4E22-B7FD-C0735E44D44C}">
      <dgm:prSet/>
      <dgm:spPr/>
      <dgm:t>
        <a:bodyPr/>
        <a:lstStyle/>
        <a:p>
          <a:endParaRPr lang="en-US"/>
        </a:p>
      </dgm:t>
    </dgm:pt>
    <dgm:pt modelId="{20BB9675-4616-44B5-90FF-C3062068CAF1}" type="sibTrans" cxnId="{BA782988-0409-4E22-B7FD-C0735E44D44C}">
      <dgm:prSet/>
      <dgm:spPr/>
      <dgm:t>
        <a:bodyPr/>
        <a:lstStyle/>
        <a:p>
          <a:endParaRPr lang="en-US"/>
        </a:p>
      </dgm:t>
    </dgm:pt>
    <dgm:pt modelId="{0860EE37-9FD0-4E0A-A541-34C6E47D4ECB}" type="pres">
      <dgm:prSet presAssocID="{E6E541FA-93DD-461A-B4CA-0AE099DC7D27}" presName="linearFlow" presStyleCnt="0">
        <dgm:presLayoutVars>
          <dgm:dir/>
          <dgm:resizeHandles val="exact"/>
        </dgm:presLayoutVars>
      </dgm:prSet>
      <dgm:spPr/>
    </dgm:pt>
    <dgm:pt modelId="{BD549A62-7349-4947-8B9E-513B72080632}" type="pres">
      <dgm:prSet presAssocID="{D05F4D4E-8044-45CA-BE2D-873379433184}" presName="composite" presStyleCnt="0"/>
      <dgm:spPr/>
    </dgm:pt>
    <dgm:pt modelId="{2E6A7633-F8A0-4775-8CAA-A0344EF2A0B5}" type="pres">
      <dgm:prSet presAssocID="{D05F4D4E-8044-45CA-BE2D-873379433184}" presName="imgShp" presStyleLbl="fgImgPlace1" presStyleIdx="0" presStyleCnt="3" custLinFactNeighborX="-2473" custLinFactNeighborY="-1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CAE9F71-0906-4479-9833-A507E9A9E101}" type="pres">
      <dgm:prSet presAssocID="{D05F4D4E-8044-45CA-BE2D-873379433184}" presName="txShp" presStyleLbl="node1" presStyleIdx="0" presStyleCnt="3" custLinFactNeighborX="-571" custLinFactNeighborY="262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8A92D1-926B-48E9-BA38-F1866541AB63}" type="pres">
      <dgm:prSet presAssocID="{CAB1576B-13B0-493B-81C4-27F408580162}" presName="spacing" presStyleCnt="0"/>
      <dgm:spPr/>
    </dgm:pt>
    <dgm:pt modelId="{03814731-4FBF-40BE-890F-2DEC210702AC}" type="pres">
      <dgm:prSet presAssocID="{B59FC5F6-8B07-4D89-96D9-BBFF2E2571BF}" presName="composite" presStyleCnt="0"/>
      <dgm:spPr/>
    </dgm:pt>
    <dgm:pt modelId="{0BD5E983-92A5-455F-A248-29EAEC7F0CE4}" type="pres">
      <dgm:prSet presAssocID="{B59FC5F6-8B07-4D89-96D9-BBFF2E2571BF}" presName="imgShp" presStyleLbl="fgImgPlace1" presStyleIdx="1" presStyleCnt="3" custScaleX="114150" custScaleY="11461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42353AB6-0D7E-4DC3-945F-61681A798F5B}" type="pres">
      <dgm:prSet presAssocID="{B59FC5F6-8B07-4D89-96D9-BBFF2E2571BF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CB9020-18D4-44DB-866B-B475DD9E8E48}" type="pres">
      <dgm:prSet presAssocID="{E7BEA9E1-E483-4B3D-8D80-2A808DA529D8}" presName="spacing" presStyleCnt="0"/>
      <dgm:spPr/>
    </dgm:pt>
    <dgm:pt modelId="{8E68D205-A7AD-47C6-A506-2248F384540E}" type="pres">
      <dgm:prSet presAssocID="{C3FF05F5-5626-401B-9EBE-422F8134008C}" presName="composite" presStyleCnt="0"/>
      <dgm:spPr/>
    </dgm:pt>
    <dgm:pt modelId="{232FE3C5-F956-48E9-81FA-4ED8A6430903}" type="pres">
      <dgm:prSet presAssocID="{C3FF05F5-5626-401B-9EBE-422F8134008C}" presName="imgShp" presStyleLbl="fgImgPlace1" presStyleIdx="2" presStyleCnt="3" custLinFactNeighborX="-3594" custLinFactNeighborY="1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7F2CF58-254C-4BA9-94BE-5317F0B3A340}" type="pres">
      <dgm:prSet presAssocID="{C3FF05F5-5626-401B-9EBE-422F8134008C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17B99C6-D908-46E6-99C0-A29CBC67EC38}" type="presOf" srcId="{C3FF05F5-5626-401B-9EBE-422F8134008C}" destId="{C7F2CF58-254C-4BA9-94BE-5317F0B3A340}" srcOrd="0" destOrd="0" presId="urn:microsoft.com/office/officeart/2005/8/layout/vList3"/>
    <dgm:cxn modelId="{DCD9AA4D-A1E5-4324-BF1B-FD42750BB3B9}" type="presOf" srcId="{D05F4D4E-8044-45CA-BE2D-873379433184}" destId="{FCAE9F71-0906-4479-9833-A507E9A9E101}" srcOrd="0" destOrd="0" presId="urn:microsoft.com/office/officeart/2005/8/layout/vList3"/>
    <dgm:cxn modelId="{6DF7AF47-F206-40B1-88EB-847B18B67394}" type="presOf" srcId="{E6E541FA-93DD-461A-B4CA-0AE099DC7D27}" destId="{0860EE37-9FD0-4E0A-A541-34C6E47D4ECB}" srcOrd="0" destOrd="0" presId="urn:microsoft.com/office/officeart/2005/8/layout/vList3"/>
    <dgm:cxn modelId="{A2FF21B5-8DCA-4508-AD96-C353BA8590ED}" type="presOf" srcId="{B59FC5F6-8B07-4D89-96D9-BBFF2E2571BF}" destId="{42353AB6-0D7E-4DC3-945F-61681A798F5B}" srcOrd="0" destOrd="0" presId="urn:microsoft.com/office/officeart/2005/8/layout/vList3"/>
    <dgm:cxn modelId="{C91C484E-8096-42E8-87EE-CA87C6D42899}" srcId="{E6E541FA-93DD-461A-B4CA-0AE099DC7D27}" destId="{B59FC5F6-8B07-4D89-96D9-BBFF2E2571BF}" srcOrd="1" destOrd="0" parTransId="{ACBC8B86-5AA6-4496-820A-A748BA286989}" sibTransId="{E7BEA9E1-E483-4B3D-8D80-2A808DA529D8}"/>
    <dgm:cxn modelId="{BA782988-0409-4E22-B7FD-C0735E44D44C}" srcId="{E6E541FA-93DD-461A-B4CA-0AE099DC7D27}" destId="{C3FF05F5-5626-401B-9EBE-422F8134008C}" srcOrd="2" destOrd="0" parTransId="{07616DAF-59EA-44EC-8B93-BAEAC5D47EE5}" sibTransId="{20BB9675-4616-44B5-90FF-C3062068CAF1}"/>
    <dgm:cxn modelId="{AFF8701A-329A-47F0-81F2-714B6DC6FAE2}" srcId="{E6E541FA-93DD-461A-B4CA-0AE099DC7D27}" destId="{D05F4D4E-8044-45CA-BE2D-873379433184}" srcOrd="0" destOrd="0" parTransId="{E566F596-BF79-40EE-8E23-2F5FB4E6C95F}" sibTransId="{CAB1576B-13B0-493B-81C4-27F408580162}"/>
    <dgm:cxn modelId="{316F32EF-4EE4-4B58-A885-D07691077B7D}" type="presParOf" srcId="{0860EE37-9FD0-4E0A-A541-34C6E47D4ECB}" destId="{BD549A62-7349-4947-8B9E-513B72080632}" srcOrd="0" destOrd="0" presId="urn:microsoft.com/office/officeart/2005/8/layout/vList3"/>
    <dgm:cxn modelId="{44A15A25-FE26-4FF7-9AFC-E2DF050D73A1}" type="presParOf" srcId="{BD549A62-7349-4947-8B9E-513B72080632}" destId="{2E6A7633-F8A0-4775-8CAA-A0344EF2A0B5}" srcOrd="0" destOrd="0" presId="urn:microsoft.com/office/officeart/2005/8/layout/vList3"/>
    <dgm:cxn modelId="{E01FF97C-08A9-4A78-B14D-DCDAB759C466}" type="presParOf" srcId="{BD549A62-7349-4947-8B9E-513B72080632}" destId="{FCAE9F71-0906-4479-9833-A507E9A9E101}" srcOrd="1" destOrd="0" presId="urn:microsoft.com/office/officeart/2005/8/layout/vList3"/>
    <dgm:cxn modelId="{95E9B655-39F1-4591-AB03-832E1F798E73}" type="presParOf" srcId="{0860EE37-9FD0-4E0A-A541-34C6E47D4ECB}" destId="{0A8A92D1-926B-48E9-BA38-F1866541AB63}" srcOrd="1" destOrd="0" presId="urn:microsoft.com/office/officeart/2005/8/layout/vList3"/>
    <dgm:cxn modelId="{57CA9A1A-80E8-4E65-8CBF-D8E235C302A5}" type="presParOf" srcId="{0860EE37-9FD0-4E0A-A541-34C6E47D4ECB}" destId="{03814731-4FBF-40BE-890F-2DEC210702AC}" srcOrd="2" destOrd="0" presId="urn:microsoft.com/office/officeart/2005/8/layout/vList3"/>
    <dgm:cxn modelId="{41228256-FABB-48F6-97BB-576BE7EA1391}" type="presParOf" srcId="{03814731-4FBF-40BE-890F-2DEC210702AC}" destId="{0BD5E983-92A5-455F-A248-29EAEC7F0CE4}" srcOrd="0" destOrd="0" presId="urn:microsoft.com/office/officeart/2005/8/layout/vList3"/>
    <dgm:cxn modelId="{65BEF9EB-093E-4734-BB55-4D4B09D07F9E}" type="presParOf" srcId="{03814731-4FBF-40BE-890F-2DEC210702AC}" destId="{42353AB6-0D7E-4DC3-945F-61681A798F5B}" srcOrd="1" destOrd="0" presId="urn:microsoft.com/office/officeart/2005/8/layout/vList3"/>
    <dgm:cxn modelId="{9F642B9F-1C90-4DB5-BFA2-6DAB95D16E6A}" type="presParOf" srcId="{0860EE37-9FD0-4E0A-A541-34C6E47D4ECB}" destId="{EDCB9020-18D4-44DB-866B-B475DD9E8E48}" srcOrd="3" destOrd="0" presId="urn:microsoft.com/office/officeart/2005/8/layout/vList3"/>
    <dgm:cxn modelId="{C9E49C45-80A1-4883-A9AD-1209DADA3187}" type="presParOf" srcId="{0860EE37-9FD0-4E0A-A541-34C6E47D4ECB}" destId="{8E68D205-A7AD-47C6-A506-2248F384540E}" srcOrd="4" destOrd="0" presId="urn:microsoft.com/office/officeart/2005/8/layout/vList3"/>
    <dgm:cxn modelId="{DAC99C45-E32A-41B7-BC70-D0B6F7BCEB32}" type="presParOf" srcId="{8E68D205-A7AD-47C6-A506-2248F384540E}" destId="{232FE3C5-F956-48E9-81FA-4ED8A6430903}" srcOrd="0" destOrd="0" presId="urn:microsoft.com/office/officeart/2005/8/layout/vList3"/>
    <dgm:cxn modelId="{2D9AE6B8-1FF5-478C-B4F0-5B60C894D669}" type="presParOf" srcId="{8E68D205-A7AD-47C6-A506-2248F384540E}" destId="{C7F2CF58-254C-4BA9-94BE-5317F0B3A34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17F7A-EE12-4924-9ECE-9AB05BDEDEED}">
      <dsp:nvSpPr>
        <dsp:cNvPr id="0" name=""/>
        <dsp:cNvSpPr/>
      </dsp:nvSpPr>
      <dsp:spPr>
        <a:xfrm>
          <a:off x="0" y="241970"/>
          <a:ext cx="4185600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bg1"/>
              </a:solidFill>
            </a:rPr>
            <a:t>Gestion de la boutique en ligne par les administrateurs de la plateforme, en ajoutant, modifiant et en supprimant des produits en vente en ligne.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5744" y="297714"/>
        <a:ext cx="4074112" cy="1030432"/>
      </dsp:txXfrm>
    </dsp:sp>
    <dsp:sp modelId="{602F0807-97A9-46CF-B81A-29823F316F97}">
      <dsp:nvSpPr>
        <dsp:cNvPr id="0" name=""/>
        <dsp:cNvSpPr/>
      </dsp:nvSpPr>
      <dsp:spPr>
        <a:xfrm>
          <a:off x="0" y="1429818"/>
          <a:ext cx="4185600" cy="10653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bg1"/>
              </a:solidFill>
            </a:rPr>
            <a:t>Sécurisation de certains </a:t>
          </a:r>
          <a:r>
            <a:rPr lang="fr-FR" sz="1600" kern="1200" dirty="0" err="1">
              <a:solidFill>
                <a:schemeClr val="bg1"/>
              </a:solidFill>
            </a:rPr>
            <a:t>endpoints</a:t>
          </a:r>
          <a:r>
            <a:rPr lang="fr-FR" sz="1600" kern="1200" dirty="0">
              <a:solidFill>
                <a:schemeClr val="bg1"/>
              </a:solidFill>
            </a:rPr>
            <a:t> pour qu’ils ne soient pas accessibles publiquement.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2006" y="1481824"/>
        <a:ext cx="4081588" cy="961330"/>
      </dsp:txXfrm>
    </dsp:sp>
    <dsp:sp modelId="{BE8FC7EB-503D-4EA2-9E63-020A0376C3ED}">
      <dsp:nvSpPr>
        <dsp:cNvPr id="0" name=""/>
        <dsp:cNvSpPr/>
      </dsp:nvSpPr>
      <dsp:spPr>
        <a:xfrm>
          <a:off x="0" y="2570526"/>
          <a:ext cx="4185600" cy="9611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>
              <a:solidFill>
                <a:schemeClr val="bg1"/>
              </a:solidFill>
            </a:rPr>
            <a:t>Le code de l’application est disponible sur GitHub.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6919" y="2617445"/>
        <a:ext cx="4091762" cy="8673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EB6BF-4A2B-4345-BD7C-0219829EAA8D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BB378-D8C3-4BDD-B6D0-E6FDD1FAF811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500" kern="1200" dirty="0">
              <a:solidFill>
                <a:schemeClr val="bg1"/>
              </a:solidFill>
            </a:rPr>
            <a:t>Mettre en place une API simple avec Django REST Framework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564979" y="406400"/>
        <a:ext cx="5475833" cy="812800"/>
      </dsp:txXfrm>
    </dsp:sp>
    <dsp:sp modelId="{1478C441-3EC9-4407-AD8D-5958E11B481F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66205-0A25-429F-80E9-A22390279EED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500" kern="1200" dirty="0">
              <a:solidFill>
                <a:schemeClr val="bg1"/>
              </a:solidFill>
            </a:rPr>
            <a:t>Rendre nos </a:t>
          </a:r>
          <a:r>
            <a:rPr lang="fr-FR" sz="2500" kern="1200" dirty="0" err="1">
              <a:solidFill>
                <a:schemeClr val="bg1"/>
              </a:solidFill>
            </a:rPr>
            <a:t>endpoints</a:t>
          </a:r>
          <a:r>
            <a:rPr lang="fr-FR" sz="2500" kern="1200" dirty="0">
              <a:solidFill>
                <a:schemeClr val="bg1"/>
              </a:solidFill>
            </a:rPr>
            <a:t> plus performants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860432" y="1625599"/>
        <a:ext cx="5180380" cy="812800"/>
      </dsp:txXfrm>
    </dsp:sp>
    <dsp:sp modelId="{FECFE101-33CB-4A2B-8896-DCAD8494FBB8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72760-8F12-4A25-BB5F-BE431551C74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500" kern="1200" dirty="0">
              <a:solidFill>
                <a:schemeClr val="bg1"/>
              </a:solidFill>
            </a:rPr>
            <a:t>Sécuriser notre API avec l’authentification et gestion de </a:t>
          </a:r>
          <a:r>
            <a:rPr lang="fr-FR" sz="2500" kern="1200" dirty="0" err="1">
              <a:solidFill>
                <a:schemeClr val="bg1"/>
              </a:solidFill>
            </a:rPr>
            <a:t>tokens</a:t>
          </a:r>
          <a:r>
            <a:rPr lang="fr-FR" sz="2500" kern="1200" dirty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564979" y="2844800"/>
        <a:ext cx="5475833" cy="812800"/>
      </dsp:txXfrm>
    </dsp:sp>
    <dsp:sp modelId="{1FF0069B-1D8D-4478-AE70-48385BDD010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E9F71-0906-4479-9833-A507E9A9E101}">
      <dsp:nvSpPr>
        <dsp:cNvPr id="0" name=""/>
        <dsp:cNvSpPr/>
      </dsp:nvSpPr>
      <dsp:spPr>
        <a:xfrm rot="10800000">
          <a:off x="897303" y="890"/>
          <a:ext cx="2691204" cy="8777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075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/>
            <a:t>Éditeur de code ou </a:t>
          </a:r>
          <a:r>
            <a:rPr lang="fr-FR" sz="2300" kern="1200" dirty="0" err="1"/>
            <a:t>VSCode</a:t>
          </a:r>
          <a:endParaRPr lang="en-US" sz="2300" kern="1200" dirty="0"/>
        </a:p>
      </dsp:txBody>
      <dsp:txXfrm rot="10800000">
        <a:off x="1116747" y="890"/>
        <a:ext cx="2471760" cy="877775"/>
      </dsp:txXfrm>
    </dsp:sp>
    <dsp:sp modelId="{2E6A7633-F8A0-4775-8CAA-A0344EF2A0B5}">
      <dsp:nvSpPr>
        <dsp:cNvPr id="0" name=""/>
        <dsp:cNvSpPr/>
      </dsp:nvSpPr>
      <dsp:spPr>
        <a:xfrm>
          <a:off x="458415" y="890"/>
          <a:ext cx="877775" cy="87777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53AB6-0D7E-4DC3-945F-61681A798F5B}">
      <dsp:nvSpPr>
        <dsp:cNvPr id="0" name=""/>
        <dsp:cNvSpPr/>
      </dsp:nvSpPr>
      <dsp:spPr>
        <a:xfrm rot="10800000">
          <a:off x="897303" y="1140688"/>
          <a:ext cx="2691204" cy="8777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075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300" kern="1200" dirty="0"/>
            <a:t>Python</a:t>
          </a:r>
          <a:endParaRPr lang="en-US" sz="2300" kern="1200" dirty="0"/>
        </a:p>
      </dsp:txBody>
      <dsp:txXfrm rot="10800000">
        <a:off x="1116747" y="1140688"/>
        <a:ext cx="2471760" cy="877775"/>
      </dsp:txXfrm>
    </dsp:sp>
    <dsp:sp modelId="{0BD5E983-92A5-455F-A248-29EAEC7F0CE4}">
      <dsp:nvSpPr>
        <dsp:cNvPr id="0" name=""/>
        <dsp:cNvSpPr/>
      </dsp:nvSpPr>
      <dsp:spPr>
        <a:xfrm>
          <a:off x="458415" y="1140688"/>
          <a:ext cx="877775" cy="8777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2CF58-254C-4BA9-94BE-5317F0B3A340}">
      <dsp:nvSpPr>
        <dsp:cNvPr id="0" name=""/>
        <dsp:cNvSpPr/>
      </dsp:nvSpPr>
      <dsp:spPr>
        <a:xfrm rot="10800000">
          <a:off x="897303" y="2280486"/>
          <a:ext cx="2691204" cy="8777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075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300" kern="1200" dirty="0"/>
            <a:t>Django </a:t>
          </a:r>
          <a:endParaRPr lang="en-US" sz="2300" kern="1200" dirty="0"/>
        </a:p>
      </dsp:txBody>
      <dsp:txXfrm rot="10800000">
        <a:off x="1116747" y="2280486"/>
        <a:ext cx="2471760" cy="877775"/>
      </dsp:txXfrm>
    </dsp:sp>
    <dsp:sp modelId="{232FE3C5-F956-48E9-81FA-4ED8A6430903}">
      <dsp:nvSpPr>
        <dsp:cNvPr id="0" name=""/>
        <dsp:cNvSpPr/>
      </dsp:nvSpPr>
      <dsp:spPr>
        <a:xfrm>
          <a:off x="458415" y="2280486"/>
          <a:ext cx="877775" cy="87777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E9F71-0906-4479-9833-A507E9A9E101}">
      <dsp:nvSpPr>
        <dsp:cNvPr id="0" name=""/>
        <dsp:cNvSpPr/>
      </dsp:nvSpPr>
      <dsp:spPr>
        <a:xfrm rot="10800000">
          <a:off x="873331" y="23313"/>
          <a:ext cx="2691204" cy="8433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dirty="0"/>
            <a:t>GitHub</a:t>
          </a:r>
          <a:endParaRPr lang="en-US" sz="2400" kern="1200" dirty="0"/>
        </a:p>
      </dsp:txBody>
      <dsp:txXfrm rot="10800000">
        <a:off x="1084169" y="23313"/>
        <a:ext cx="2480366" cy="843352"/>
      </dsp:txXfrm>
    </dsp:sp>
    <dsp:sp modelId="{2E6A7633-F8A0-4775-8CAA-A0344EF2A0B5}">
      <dsp:nvSpPr>
        <dsp:cNvPr id="0" name=""/>
        <dsp:cNvSpPr/>
      </dsp:nvSpPr>
      <dsp:spPr>
        <a:xfrm>
          <a:off x="446165" y="315"/>
          <a:ext cx="843352" cy="8433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53AB6-0D7E-4DC3-945F-61681A798F5B}">
      <dsp:nvSpPr>
        <dsp:cNvPr id="0" name=""/>
        <dsp:cNvSpPr/>
      </dsp:nvSpPr>
      <dsp:spPr>
        <a:xfrm rot="10800000">
          <a:off x="918531" y="1157899"/>
          <a:ext cx="2691204" cy="8433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400" kern="1200" dirty="0"/>
            <a:t>Django </a:t>
          </a:r>
          <a:r>
            <a:rPr lang="fr-FR" sz="2400" kern="1200" dirty="0" err="1"/>
            <a:t>Rest</a:t>
          </a:r>
          <a:r>
            <a:rPr lang="fr-FR" sz="2400" kern="1200" dirty="0"/>
            <a:t> Framework </a:t>
          </a:r>
          <a:endParaRPr lang="en-US" sz="2400" kern="1200" dirty="0"/>
        </a:p>
      </dsp:txBody>
      <dsp:txXfrm rot="10800000">
        <a:off x="1129369" y="1157899"/>
        <a:ext cx="2480366" cy="843352"/>
      </dsp:txXfrm>
    </dsp:sp>
    <dsp:sp modelId="{0BD5E983-92A5-455F-A248-29EAEC7F0CE4}">
      <dsp:nvSpPr>
        <dsp:cNvPr id="0" name=""/>
        <dsp:cNvSpPr/>
      </dsp:nvSpPr>
      <dsp:spPr>
        <a:xfrm>
          <a:off x="437187" y="1096267"/>
          <a:ext cx="962687" cy="96661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2CF58-254C-4BA9-94BE-5317F0B3A340}">
      <dsp:nvSpPr>
        <dsp:cNvPr id="0" name=""/>
        <dsp:cNvSpPr/>
      </dsp:nvSpPr>
      <dsp:spPr>
        <a:xfrm rot="10800000">
          <a:off x="888697" y="2314631"/>
          <a:ext cx="2691204" cy="8433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189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Char char=""/>
          </a:pPr>
          <a:r>
            <a:rPr lang="fr-FR" sz="2400" kern="1200" dirty="0"/>
            <a:t>Simple JWT </a:t>
          </a:r>
          <a:endParaRPr lang="en-US" sz="2400" kern="1200" dirty="0"/>
        </a:p>
      </dsp:txBody>
      <dsp:txXfrm rot="10800000">
        <a:off x="1099535" y="2314631"/>
        <a:ext cx="2480366" cy="843352"/>
      </dsp:txXfrm>
    </dsp:sp>
    <dsp:sp modelId="{232FE3C5-F956-48E9-81FA-4ED8A6430903}">
      <dsp:nvSpPr>
        <dsp:cNvPr id="0" name=""/>
        <dsp:cNvSpPr/>
      </dsp:nvSpPr>
      <dsp:spPr>
        <a:xfrm>
          <a:off x="436711" y="2315799"/>
          <a:ext cx="843352" cy="84335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0799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064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5199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8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80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18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352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72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28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829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075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104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733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754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6213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07863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685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5606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663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7574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377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4485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820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015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106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995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17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202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033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3449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833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249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6328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438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EC04E-51D7-4789-B40B-9588062ECE05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FEB013-AB80-45BB-BF4A-E2F67A6A1D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087A4ABE-83B4-41A8-8EE8-01F27C1916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6607820-4958-48FC-B280-469FF6BB0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4" name="Group 14">
            <a:extLst>
              <a:ext uri="{FF2B5EF4-FFF2-40B4-BE49-F238E27FC236}">
                <a16:creationId xmlns:a16="http://schemas.microsoft.com/office/drawing/2014/main" id="{DEC7A854-9A78-4DB8-904E-4E08CBDA6D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4422" y="1676400"/>
            <a:ext cx="8236546" cy="1797050"/>
            <a:chOff x="605895" y="2235200"/>
            <a:chExt cx="10982062" cy="2396067"/>
          </a:xfrm>
        </p:grpSpPr>
        <p:sp>
          <p:nvSpPr>
            <p:cNvPr id="16" name="Round Diagonal Corner Rectangle 7">
              <a:extLst>
                <a:ext uri="{FF2B5EF4-FFF2-40B4-BE49-F238E27FC236}">
                  <a16:creationId xmlns:a16="http://schemas.microsoft.com/office/drawing/2014/main" id="{A2A82C6B-F723-4D9A-A456-D0F437D288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220ACA4-C213-4FAC-82D9-46332311E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20C77F63-480C-469D-B452-EA017268D6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0D6CC5CA-ED15-4920-9521-3F64A03945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C0098FC5-7B71-48CC-9940-22A18B64FB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4323B9B-1F6A-4351-AC88-73859DEF40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5">
                <a:extLst>
                  <a:ext uri="{FF2B5EF4-FFF2-40B4-BE49-F238E27FC236}">
                    <a16:creationId xmlns:a16="http://schemas.microsoft.com/office/drawing/2014/main" id="{E1A6271B-FA1E-469F-98B8-18979B1D86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6">
                <a:extLst>
                  <a:ext uri="{FF2B5EF4-FFF2-40B4-BE49-F238E27FC236}">
                    <a16:creationId xmlns:a16="http://schemas.microsoft.com/office/drawing/2014/main" id="{FCC25EA5-E7AD-4889-BAE9-E935548286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A933E71F-1651-4E4A-B8C5-848181C8D4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225AB4D3-D061-4F1A-B620-BE8F07EC3B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988B013-C7AB-407E-BB31-CFAEC44813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F74CE165-1F62-4241-8E84-B5A2147F780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id="{54A056B5-4B15-4DA7-8DCB-23C9E58377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id="{8FE3522A-3119-4FE5-AF44-A128BF67F00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id="{2ED483FC-0B6C-4303-8024-15EBB871A9B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7">
                <a:extLst>
                  <a:ext uri="{FF2B5EF4-FFF2-40B4-BE49-F238E27FC236}">
                    <a16:creationId xmlns:a16="http://schemas.microsoft.com/office/drawing/2014/main" id="{BA5DF7E8-1B9C-4853-9FE3-F1E558865F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B1CF0BE4-9990-4E5E-A89F-50814C8DF2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40CC50C8-554E-4798-8D35-ED59EBD86B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id="{273274CB-ED28-48EA-BCC1-CE46DDA227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id="{954B2AB2-ACC6-4779-B813-0E7CB039C5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id="{B516D0FB-EA34-4289-A43D-D3799F5E1B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41">
                <a:extLst>
                  <a:ext uri="{FF2B5EF4-FFF2-40B4-BE49-F238E27FC236}">
                    <a16:creationId xmlns:a16="http://schemas.microsoft.com/office/drawing/2014/main" id="{F2780C2A-472F-4F8A-927E-D34C96EDB4D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F57BFC65-7574-75A6-7601-2DE0FE4DD33E}"/>
              </a:ext>
            </a:extLst>
          </p:cNvPr>
          <p:cNvSpPr txBox="1"/>
          <p:nvPr/>
        </p:nvSpPr>
        <p:spPr>
          <a:xfrm>
            <a:off x="1840937" y="1701233"/>
            <a:ext cx="5143500" cy="10259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cap="all" dirty="0" err="1">
                <a:latin typeface="+mj-lt"/>
                <a:ea typeface="+mj-ea"/>
                <a:cs typeface="+mj-cs"/>
              </a:rPr>
              <a:t>Projet</a:t>
            </a:r>
            <a:r>
              <a:rPr lang="en-US" sz="3400" b="0" cap="all" dirty="0">
                <a:latin typeface="+mj-lt"/>
                <a:ea typeface="+mj-ea"/>
                <a:cs typeface="+mj-cs"/>
              </a:rPr>
              <a:t> : ​</a:t>
            </a:r>
            <a:r>
              <a:rPr lang="en-US" sz="3400" b="0" i="0" cap="all" dirty="0">
                <a:effectLst/>
                <a:latin typeface="+mj-lt"/>
                <a:ea typeface="+mj-ea"/>
                <a:cs typeface="+mj-cs"/>
              </a:rPr>
              <a:t> Full Stack Back </a:t>
            </a:r>
            <a:endParaRPr lang="en-US" sz="34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85E466-B27A-A141-C162-225EAF56A209}"/>
              </a:ext>
            </a:extLst>
          </p:cNvPr>
          <p:cNvSpPr txBox="1"/>
          <p:nvPr/>
        </p:nvSpPr>
        <p:spPr>
          <a:xfrm>
            <a:off x="2000250" y="2701528"/>
            <a:ext cx="5143500" cy="714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2000" b="0" i="0" cap="all" dirty="0" err="1">
                <a:solidFill>
                  <a:schemeClr val="tx2"/>
                </a:solidFill>
                <a:effectLst/>
              </a:rPr>
              <a:t>Yaaqoub</a:t>
            </a:r>
            <a:r>
              <a:rPr lang="en-US" sz="2000" b="0" i="0" cap="all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cap="all" dirty="0" err="1">
                <a:solidFill>
                  <a:schemeClr val="tx2"/>
                </a:solidFill>
                <a:effectLst/>
              </a:rPr>
              <a:t>Semlali</a:t>
            </a:r>
            <a:endParaRPr lang="en-US" sz="2000" cap="all" dirty="0">
              <a:solidFill>
                <a:schemeClr val="tx2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C75924-618C-47AD-8202-8A078F7E7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" idx="3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0015" y="-348"/>
            <a:ext cx="1985" cy="167674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87DDB9-98D5-4240-BBCD-038E6D26FB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7435" y="3470087"/>
            <a:ext cx="1985" cy="1676748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635BEC41-F550-A016-67F9-A7D644E6E078}"/>
              </a:ext>
            </a:extLst>
          </p:cNvPr>
          <p:cNvSpPr txBox="1"/>
          <p:nvPr/>
        </p:nvSpPr>
        <p:spPr>
          <a:xfrm>
            <a:off x="304742" y="4061746"/>
            <a:ext cx="262345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MOUHDA Chaimae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OKA </a:t>
            </a:r>
            <a:r>
              <a:rPr lang="en-US" dirty="0" err="1"/>
              <a:t>Celaire</a:t>
            </a:r>
            <a:r>
              <a:rPr lang="en-US" dirty="0"/>
              <a:t> </a:t>
            </a:r>
            <a:r>
              <a:rPr lang="en-US" dirty="0" err="1"/>
              <a:t>Idriss</a:t>
            </a:r>
            <a:endParaRPr lang="en-US" dirty="0"/>
          </a:p>
        </p:txBody>
      </p:sp>
      <p:pic>
        <p:nvPicPr>
          <p:cNvPr id="168" name="Image 167">
            <a:extLst>
              <a:ext uri="{FF2B5EF4-FFF2-40B4-BE49-F238E27FC236}">
                <a16:creationId xmlns:a16="http://schemas.microsoft.com/office/drawing/2014/main" id="{456A26CE-E914-F50C-9AD7-C50BA742C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13" y="80022"/>
            <a:ext cx="1651930" cy="317996"/>
          </a:xfrm>
          <a:prstGeom prst="rect">
            <a:avLst/>
          </a:prstGeom>
        </p:spPr>
      </p:pic>
      <p:pic>
        <p:nvPicPr>
          <p:cNvPr id="169" name="Google Shape;62;p13">
            <a:extLst>
              <a:ext uri="{FF2B5EF4-FFF2-40B4-BE49-F238E27FC236}">
                <a16:creationId xmlns:a16="http://schemas.microsoft.com/office/drawing/2014/main" id="{7B3F649B-9C0B-82A1-284E-5F73BE92CF51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-195695" y="-292339"/>
            <a:ext cx="1779226" cy="2409879"/>
          </a:xfrm>
          <a:prstGeom prst="rect">
            <a:avLst/>
          </a:prstGeom>
          <a:noFill/>
        </p:spPr>
      </p:pic>
      <p:pic>
        <p:nvPicPr>
          <p:cNvPr id="170" name="Google Shape;63;p13">
            <a:extLst>
              <a:ext uri="{FF2B5EF4-FFF2-40B4-BE49-F238E27FC236}">
                <a16:creationId xmlns:a16="http://schemas.microsoft.com/office/drawing/2014/main" id="{5B15873F-37BF-0DE2-DBC6-B84BE73E6D83}"/>
              </a:ext>
            </a:extLst>
          </p:cNvPr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528918" y="3003935"/>
            <a:ext cx="1779227" cy="2393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34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D5E46-80F7-6B8C-C276-FBE50B9B2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-97264"/>
            <a:ext cx="7429499" cy="1108928"/>
          </a:xfrm>
        </p:spPr>
        <p:txBody>
          <a:bodyPr/>
          <a:lstStyle/>
          <a:p>
            <a:r>
              <a:rPr lang="fr-FR" dirty="0"/>
              <a:t>B. Structure de la base de donnes</a:t>
            </a:r>
            <a:endParaRPr lang="en-US" dirty="0"/>
          </a:p>
        </p:txBody>
      </p:sp>
      <p:pic>
        <p:nvPicPr>
          <p:cNvPr id="6" name="Espace réservé du contenu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4AED1A52-2BD0-01D0-1A99-EF9D9A4CD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82" y="721890"/>
            <a:ext cx="4352078" cy="435728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3BC228-868A-FCF7-2F65-991D3769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400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5143499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26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81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281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6047496" y="831577"/>
            <a:ext cx="2858926" cy="17975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lvl="0" defTabSz="914400">
              <a:spcBef>
                <a:spcPct val="0"/>
              </a:spcBef>
            </a:pPr>
            <a:r>
              <a:rPr lang="en-US" sz="2800" b="0" dirty="0">
                <a:solidFill>
                  <a:srgbClr val="FFFFFF"/>
                </a:solidFill>
              </a:rPr>
              <a:t>Django </a:t>
            </a:r>
            <a:r>
              <a:rPr lang="en-US" sz="2800" b="0" dirty="0" err="1">
                <a:solidFill>
                  <a:srgbClr val="FFFFFF"/>
                </a:solidFill>
              </a:rPr>
              <a:t>administRation</a:t>
            </a:r>
            <a:endParaRPr lang="en-US" sz="2800" dirty="0">
              <a:solidFill>
                <a:srgbClr val="FFFFFF"/>
              </a:solidFill>
            </a:endParaRPr>
          </a:p>
        </p:txBody>
      </p:sp>
      <p:sp useBgFill="1">
        <p:nvSpPr>
          <p:cNvPr id="383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211" y="606042"/>
            <a:ext cx="5064346" cy="3925796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15BF078-F3D6-211B-D92D-3C2209310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2" y="511956"/>
            <a:ext cx="5688572" cy="4353244"/>
          </a:xfrm>
          <a:prstGeom prst="rect">
            <a:avLst/>
          </a:prstGeom>
        </p:spPr>
      </p:pic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7422683" y="4732020"/>
            <a:ext cx="578317" cy="273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rgbClr val="FFFFFF"/>
                </a:solidFill>
              </a:rPr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70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1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5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2A6F3C5-D99C-B8C8-A9F5-81E04E56F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8450"/>
          <a:stretch/>
        </p:blipFill>
        <p:spPr>
          <a:xfrm>
            <a:off x="414340" y="586127"/>
            <a:ext cx="8247060" cy="393864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EC9CB4-89EA-5984-84E7-120EA6AD80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07240" y="4730863"/>
            <a:ext cx="578317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chemeClr val="bg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1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FC14DC2-4A54-40AC-8EF3-06CEBE60D8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45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EC2BBA-55E7-4DA8-AF56-7DBA1F819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260AEA-469E-C266-FCBC-BD4FA642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3" y="363279"/>
            <a:ext cx="8426051" cy="450232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12A71C-BCDA-CCAC-07D8-BAD67C6CBD7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07240" y="4730863"/>
            <a:ext cx="578317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>
                <a:solidFill>
                  <a:schemeClr val="bg1"/>
                </a:solidFill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1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22AC1FF-9472-4A93-BE19-AE0C24FE53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C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6A1397-64E0-4853-ADE2-3EE143B26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28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34A23C-77F8-1E4A-F45D-D0AD2CCC0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465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0A509-FF88-BE04-29C9-92312BB175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07240" y="4826554"/>
            <a:ext cx="578317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6802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5" name="Connecteur droit 4"/>
          <p:cNvCxnSpPr/>
          <p:nvPr/>
        </p:nvCxnSpPr>
        <p:spPr>
          <a:xfrm>
            <a:off x="750138" y="279393"/>
            <a:ext cx="0" cy="72687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8258834" y="279393"/>
            <a:ext cx="0" cy="72687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3A7320C8-72E6-8BD1-E887-F8B0D486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1714350"/>
            <a:ext cx="6014400" cy="857400"/>
          </a:xfrm>
        </p:spPr>
        <p:txBody>
          <a:bodyPr/>
          <a:lstStyle/>
          <a:p>
            <a:pPr marL="38100">
              <a:lnSpc>
                <a:spcPct val="120000"/>
              </a:lnSpc>
              <a:spcBef>
                <a:spcPts val="600"/>
              </a:spcBef>
              <a:buSzPts val="3000"/>
            </a:pP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cs typeface="Lexend Deca"/>
                <a:sym typeface="Lexend Deca"/>
              </a:rPr>
              <a:t>4. TECHNOLOGIES ET BIBLIOTHEQUES UTILISEES</a:t>
            </a:r>
            <a:endParaRPr lang="en-US" sz="2400" dirty="0">
              <a:solidFill>
                <a:schemeClr val="bg1"/>
              </a:solidFill>
              <a:highlight>
                <a:srgbClr val="FFFFFF"/>
              </a:highlight>
              <a:latin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30557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4E9BA5FB-6B74-4D54-00A3-1F196ABC8B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324786"/>
              </p:ext>
            </p:extLst>
          </p:nvPr>
        </p:nvGraphicFramePr>
        <p:xfrm>
          <a:off x="279187" y="1091133"/>
          <a:ext cx="4046924" cy="315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BC4C5951-04C8-999C-5B31-5907F0F87E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317583"/>
              </p:ext>
            </p:extLst>
          </p:nvPr>
        </p:nvGraphicFramePr>
        <p:xfrm>
          <a:off x="4135291" y="1091133"/>
          <a:ext cx="4046924" cy="315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6" name="Image 15" descr="Une image contenant Graphique, symbole, logo, Police&#10;&#10;Description générée automatiquement">
            <a:extLst>
              <a:ext uri="{FF2B5EF4-FFF2-40B4-BE49-F238E27FC236}">
                <a16:creationId xmlns:a16="http://schemas.microsoft.com/office/drawing/2014/main" id="{3D5EC561-1931-63C2-0283-201A7840C4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024" y="893215"/>
            <a:ext cx="1155460" cy="115546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63900C5-6B40-AD69-3E92-95AC0664E224}"/>
              </a:ext>
            </a:extLst>
          </p:cNvPr>
          <p:cNvSpPr txBox="1"/>
          <p:nvPr/>
        </p:nvSpPr>
        <p:spPr>
          <a:xfrm>
            <a:off x="837560" y="322729"/>
            <a:ext cx="3488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Outils</a:t>
            </a:r>
            <a:r>
              <a:rPr lang="fr-FR" sz="2400" b="1" dirty="0">
                <a:solidFill>
                  <a:srgbClr val="271A3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fr-FR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nécessaires</a:t>
            </a:r>
            <a:r>
              <a:rPr lang="fr-FR" sz="2400" b="1" dirty="0">
                <a:solidFill>
                  <a:srgbClr val="271A3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0FD7D-BC19-5700-711E-D647214E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46" y="2017286"/>
            <a:ext cx="7429499" cy="1108928"/>
          </a:xfrm>
        </p:spPr>
        <p:txBody>
          <a:bodyPr/>
          <a:lstStyle/>
          <a:p>
            <a:pPr marL="38100">
              <a:lnSpc>
                <a:spcPct val="120000"/>
              </a:lnSpc>
              <a:spcBef>
                <a:spcPts val="600"/>
              </a:spcBef>
              <a:buSzPts val="3000"/>
            </a:pP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cs typeface="Lexend Deca"/>
              </a:rPr>
              <a:t>5. Api </a:t>
            </a:r>
            <a:r>
              <a:rPr lang="fr-FR" sz="2400" dirty="0" err="1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cs typeface="Lexend Deca"/>
              </a:rPr>
              <a:t>endpoints</a:t>
            </a:r>
            <a:endParaRPr lang="en-US" sz="2400" dirty="0">
              <a:solidFill>
                <a:schemeClr val="bg1"/>
              </a:solidFill>
              <a:highlight>
                <a:srgbClr val="FFFFFF"/>
              </a:highlight>
              <a:latin typeface="Lexend Deca"/>
              <a:cs typeface="Lexend Deca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0DE97D-9DDD-8D7E-151B-92F05E16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C2673-CC89-21FE-F4BE-4680CA7DC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473564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effectLst/>
              </a:rPr>
              <a:t>AFFICHAGE DES TOKENS ACCES ET REFRESH</a:t>
            </a:r>
            <a:br>
              <a:rPr lang="en-US" sz="2800" dirty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1BFBD3-E263-B027-7F8B-69E5D201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D20AFD1-33E8-1359-EB7D-B030ADE62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39" y="834585"/>
            <a:ext cx="7222992" cy="419559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5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A2E63B-42A7-A742-B13C-3334CB32B9B9}"/>
              </a:ext>
            </a:extLst>
          </p:cNvPr>
          <p:cNvSpPr txBox="1"/>
          <p:nvPr/>
        </p:nvSpPr>
        <p:spPr>
          <a:xfrm>
            <a:off x="2875749" y="49213"/>
            <a:ext cx="4462503" cy="421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PAGINATION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80C055-87BB-64D7-201D-4E7E6F51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46" y="559592"/>
            <a:ext cx="7911703" cy="4516028"/>
          </a:xfrm>
          <a:prstGeom prst="round2DiagRect">
            <a:avLst>
              <a:gd name="adj1" fmla="val 5608"/>
              <a:gd name="adj2" fmla="val 3193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1F8DAB-C429-9702-65F0-A8C94ED2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4755354"/>
            <a:ext cx="578317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50"/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007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3" y="67913"/>
            <a:ext cx="2672527" cy="823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8608" y="891665"/>
            <a:ext cx="7646784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1. Présentation du projet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2. Objectif</a:t>
            </a:r>
          </a:p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3. Projet</a:t>
            </a:r>
          </a:p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  <a:sym typeface="Lexend Deca"/>
              </a:rPr>
              <a:t>Technologies Et Bibliothèques Utilisées</a:t>
            </a:r>
          </a:p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  <a:sym typeface="Lexend Deca"/>
              </a:rPr>
              <a:t>5. Api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  <a:sym typeface="Lexend Deca"/>
              </a:rPr>
              <a:t>Endpoints</a:t>
            </a:r>
            <a:endParaRPr lang="fr-FR" sz="2400" dirty="0">
              <a:latin typeface="Arial" panose="020B0604020202020204" pitchFamily="34" charset="0"/>
              <a:cs typeface="Arial" panose="020B0604020202020204" pitchFamily="34" charset="0"/>
              <a:sym typeface="Lexend Deca"/>
            </a:endParaRPr>
          </a:p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6. Postman</a:t>
            </a:r>
          </a:p>
          <a:p>
            <a:pPr fontAlgn="base">
              <a:lnSpc>
                <a:spcPct val="150000"/>
              </a:lnSpc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7. Conclusion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2BBCF2F-609F-275B-1DD4-A6C478291C1B}"/>
              </a:ext>
            </a:extLst>
          </p:cNvPr>
          <p:cNvSpPr txBox="1"/>
          <p:nvPr/>
        </p:nvSpPr>
        <p:spPr>
          <a:xfrm>
            <a:off x="2568173" y="25478"/>
            <a:ext cx="3344465" cy="487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LISTE DES CATEGORIES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DE8F367-AABE-A146-0FC1-715A8EDC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0" y="459580"/>
            <a:ext cx="7740242" cy="46261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30727AC-5FBB-8387-D718-665515C3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4755354"/>
            <a:ext cx="578317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50"/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8434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644BEEC-3560-DBDA-0A4E-377C6257BDB1}"/>
              </a:ext>
            </a:extLst>
          </p:cNvPr>
          <p:cNvSpPr txBox="1"/>
          <p:nvPr/>
        </p:nvSpPr>
        <p:spPr>
          <a:xfrm>
            <a:off x="2456999" y="88889"/>
            <a:ext cx="3695400" cy="489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8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LISTE DES PRODUITS DE CATEGORIE 1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73641E-C815-7382-F5D7-DABF61E8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5" y="530702"/>
            <a:ext cx="7981941" cy="44953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E838D4-A84B-1D7D-A389-8C6FDF37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7240" y="4755354"/>
            <a:ext cx="578317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1050"/>
              <a:pPr lvl="0" indent="0" defTabSz="914400">
                <a:spcBef>
                  <a:spcPts val="0"/>
                </a:spcBef>
                <a:spcAft>
                  <a:spcPts val="600"/>
                </a:spcAft>
                <a:buNone/>
              </a:pPr>
              <a:t>21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094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8204686-92FA-9C00-73F8-A55BC21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AC3256-9AA3-A565-F63E-6DBF2721414C}"/>
              </a:ext>
            </a:extLst>
          </p:cNvPr>
          <p:cNvSpPr txBox="1"/>
          <p:nvPr/>
        </p:nvSpPr>
        <p:spPr>
          <a:xfrm>
            <a:off x="478973" y="2794000"/>
            <a:ext cx="265611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 defTabSz="685800">
              <a:lnSpc>
                <a:spcPct val="120000"/>
              </a:lnSpc>
              <a:spcBef>
                <a:spcPts val="600"/>
              </a:spcBef>
              <a:buSzPts val="3000"/>
            </a:pP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cs typeface="Lexend Deca"/>
              </a:rPr>
              <a:t>6. POSTMAN</a:t>
            </a:r>
            <a:endParaRPr lang="en-US" sz="2400" dirty="0">
              <a:solidFill>
                <a:schemeClr val="bg1"/>
              </a:solidFill>
              <a:highlight>
                <a:srgbClr val="FFFFFF"/>
              </a:highlight>
              <a:latin typeface="Lexend Deca"/>
              <a:cs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23174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B17208-7663-67CE-F63F-1A8FE24A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F1F882-AC62-5C8E-44D3-1B3FC0018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583987"/>
            <a:ext cx="7799293" cy="44450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1999F8A-8545-0086-27ED-9C4A1843436B}"/>
              </a:ext>
            </a:extLst>
          </p:cNvPr>
          <p:cNvSpPr txBox="1"/>
          <p:nvPr/>
        </p:nvSpPr>
        <p:spPr>
          <a:xfrm>
            <a:off x="1605109" y="114481"/>
            <a:ext cx="5632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Demande et obtention de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token</a:t>
            </a: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access</a:t>
            </a:r>
            <a:r>
              <a:rPr lang="fr-F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et de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token</a:t>
            </a: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refresh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7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288E3C-E394-9079-67A4-AF14886B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FF2BC-F690-5BD3-11B1-927756A1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551543"/>
            <a:ext cx="6762931" cy="450862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9F399C0-CCC8-0186-AC1C-10262F845875}"/>
              </a:ext>
            </a:extLst>
          </p:cNvPr>
          <p:cNvSpPr txBox="1"/>
          <p:nvPr/>
        </p:nvSpPr>
        <p:spPr>
          <a:xfrm>
            <a:off x="1850846" y="83336"/>
            <a:ext cx="506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Demande et obtention de données avec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token</a:t>
            </a: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F7DD75-3410-1C80-895B-AF5F871D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481EB2-4F7B-B8DB-BA8E-223A6D2A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86" y="595086"/>
            <a:ext cx="7031908" cy="43250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FDA425-657B-B715-50BE-6F4691664E54}"/>
              </a:ext>
            </a:extLst>
          </p:cNvPr>
          <p:cNvSpPr txBox="1"/>
          <p:nvPr/>
        </p:nvSpPr>
        <p:spPr>
          <a:xfrm>
            <a:off x="1182914" y="92710"/>
            <a:ext cx="5936497" cy="37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 rtl="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fr-F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Demande et obtention de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token</a:t>
            </a: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access</a:t>
            </a:r>
            <a:r>
              <a:rPr lang="fr-FR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avec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token</a:t>
            </a:r>
            <a:r>
              <a:rPr lang="fr-FR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refresh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DA7316-2242-B443-721F-BF526B84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3" name="Google Shape;392;p38">
            <a:extLst>
              <a:ext uri="{FF2B5EF4-FFF2-40B4-BE49-F238E27FC236}">
                <a16:creationId xmlns:a16="http://schemas.microsoft.com/office/drawing/2014/main" id="{46CD5BC9-46E4-F93A-93BC-E11313F2942C}"/>
              </a:ext>
            </a:extLst>
          </p:cNvPr>
          <p:cNvSpPr txBox="1">
            <a:spLocks/>
          </p:cNvSpPr>
          <p:nvPr/>
        </p:nvSpPr>
        <p:spPr>
          <a:xfrm>
            <a:off x="675524" y="1764723"/>
            <a:ext cx="4718407" cy="94945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394;p38">
            <a:extLst>
              <a:ext uri="{FF2B5EF4-FFF2-40B4-BE49-F238E27FC236}">
                <a16:creationId xmlns:a16="http://schemas.microsoft.com/office/drawing/2014/main" id="{F36AE9FE-8DF9-66EF-B739-0C51F18907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83976" y="1373675"/>
            <a:ext cx="1519400" cy="1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464780-1571-5F7E-0E93-3B02F0C90A20}"/>
              </a:ext>
            </a:extLst>
          </p:cNvPr>
          <p:cNvSpPr txBox="1"/>
          <p:nvPr/>
        </p:nvSpPr>
        <p:spPr>
          <a:xfrm>
            <a:off x="453111" y="2606627"/>
            <a:ext cx="270691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100" lvl="0" defTabSz="685800">
              <a:lnSpc>
                <a:spcPct val="120000"/>
              </a:lnSpc>
              <a:spcBef>
                <a:spcPts val="600"/>
              </a:spcBef>
              <a:buSzPts val="3000"/>
            </a:pP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cs typeface="Lexend Deca"/>
                <a:sym typeface="Lexend Deca"/>
              </a:rPr>
              <a:t>7. CONCLUSION</a:t>
            </a:r>
          </a:p>
        </p:txBody>
      </p:sp>
    </p:spTree>
    <p:extLst>
      <p:ext uri="{BB962C8B-B14F-4D97-AF65-F5344CB8AC3E}">
        <p14:creationId xmlns:p14="http://schemas.microsoft.com/office/powerpoint/2010/main" val="3772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26545" y="354809"/>
            <a:ext cx="8519532" cy="9846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 somme, nous avons utilisé Django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Rest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Framework pour notre projet de boutique en ligne. Nous avons créé nos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endpoints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ensuite restreint l’accès à ces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endpoints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De plus, nous avons aussi tente de faire des tests sur cette API.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Nous avons amélioré les appels à l’API grâce aux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serializers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amélioré le rendu des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endpoints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Enfin, nous avons sécurisé notre API avec l’authentification.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Nous avons intégré Simple JWT au projet pour donner et rafraîchir des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tokens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fr-FR" sz="180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ous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avons différencié les accès à certains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endpoints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entre utilisateurs afin de permettre l’administration de la boutique en utilisant des </a:t>
            </a:r>
            <a:r>
              <a:rPr lang="fr-FR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ModelViewsets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La pagination a aussi été intégrée afin de faciliter l’affichage des données.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</a:pP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0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0" y="1341438"/>
            <a:ext cx="4429014" cy="11210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581927" y="1842064"/>
            <a:ext cx="4259014" cy="870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8100" lvl="0">
              <a:lnSpc>
                <a:spcPct val="120000"/>
              </a:lnSpc>
              <a:spcBef>
                <a:spcPts val="600"/>
              </a:spcBef>
              <a:buSzPts val="3000"/>
            </a:pPr>
            <a:r>
              <a:rPr lang="en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1. </a:t>
            </a: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ea typeface="Lexend Deca"/>
                <a:cs typeface="Lexend Deca"/>
                <a:sym typeface="Lexend Deca"/>
              </a:rPr>
              <a:t>Présentation du projet</a:t>
            </a:r>
            <a:endParaRPr lang="en-US" sz="2400" dirty="0">
              <a:solidFill>
                <a:schemeClr val="bg1"/>
              </a:solidFill>
              <a:highlight>
                <a:srgbClr val="FFFFFF"/>
              </a:highlight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 descr="Une image contenant texte, capture d’écran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F4384252-CFDB-76A9-AA28-E87A0C317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265" y="868297"/>
            <a:ext cx="4743669" cy="2873827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475C0B67-1001-7762-4170-35C1B72F3839}"/>
              </a:ext>
            </a:extLst>
          </p:cNvPr>
          <p:cNvGrpSpPr/>
          <p:nvPr/>
        </p:nvGrpSpPr>
        <p:grpSpPr>
          <a:xfrm>
            <a:off x="0" y="2571750"/>
            <a:ext cx="4617454" cy="900900"/>
            <a:chOff x="0" y="2244413"/>
            <a:chExt cx="4185600" cy="900900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41B2BFAB-B37A-FF73-0F6B-C55318FFBDDA}"/>
                </a:ext>
              </a:extLst>
            </p:cNvPr>
            <p:cNvSpPr/>
            <p:nvPr/>
          </p:nvSpPr>
          <p:spPr>
            <a:xfrm>
              <a:off x="0" y="2244413"/>
              <a:ext cx="4185600" cy="9009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 : coins arrondis 4">
              <a:extLst>
                <a:ext uri="{FF2B5EF4-FFF2-40B4-BE49-F238E27FC236}">
                  <a16:creationId xmlns:a16="http://schemas.microsoft.com/office/drawing/2014/main" id="{B2716FED-C0F4-E7F2-2500-5D69DA45B6B8}"/>
                </a:ext>
              </a:extLst>
            </p:cNvPr>
            <p:cNvSpPr txBox="1"/>
            <p:nvPr/>
          </p:nvSpPr>
          <p:spPr>
            <a:xfrm>
              <a:off x="136978" y="2319270"/>
              <a:ext cx="3839926" cy="7344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indent="457200">
                <a:lnSpc>
                  <a:spcPct val="107000"/>
                </a:lnSpc>
                <a:spcAft>
                  <a:spcPts val="1125"/>
                </a:spcAft>
              </a:pPr>
              <a:r>
                <a:rPr lang="fr-FR" sz="1400" dirty="0">
                  <a:solidFill>
                    <a:srgbClr val="271A3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Django REST Framework est une librairie permettant la mise en place d’une API pour Django.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745949E-88D4-C2EB-6FF0-D0A98FB1E05A}"/>
              </a:ext>
            </a:extLst>
          </p:cNvPr>
          <p:cNvGrpSpPr/>
          <p:nvPr/>
        </p:nvGrpSpPr>
        <p:grpSpPr>
          <a:xfrm>
            <a:off x="0" y="1021202"/>
            <a:ext cx="4651583" cy="1244787"/>
            <a:chOff x="0" y="2244413"/>
            <a:chExt cx="4216537" cy="90090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B3E4EAB2-9326-BC85-CB84-55E1A38879D7}"/>
                </a:ext>
              </a:extLst>
            </p:cNvPr>
            <p:cNvSpPr/>
            <p:nvPr/>
          </p:nvSpPr>
          <p:spPr>
            <a:xfrm>
              <a:off x="0" y="2244413"/>
              <a:ext cx="4185600" cy="9009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 : coins arrondis 4">
              <a:extLst>
                <a:ext uri="{FF2B5EF4-FFF2-40B4-BE49-F238E27FC236}">
                  <a16:creationId xmlns:a16="http://schemas.microsoft.com/office/drawing/2014/main" id="{F478D7C1-FA9F-0C6F-671A-2D920A8B6797}"/>
                </a:ext>
              </a:extLst>
            </p:cNvPr>
            <p:cNvSpPr txBox="1"/>
            <p:nvPr/>
          </p:nvSpPr>
          <p:spPr>
            <a:xfrm>
              <a:off x="118893" y="2288391"/>
              <a:ext cx="4097644" cy="812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indent="0">
                <a:lnSpc>
                  <a:spcPct val="107000"/>
                </a:lnSpc>
                <a:spcAft>
                  <a:spcPts val="1125"/>
                </a:spcAft>
                <a:buNone/>
              </a:pPr>
              <a:r>
                <a:rPr lang="fr-FR" sz="1400" dirty="0">
                  <a:solidFill>
                    <a:srgbClr val="271A3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Notre projet consiste à mettre en place une API avec Django </a:t>
              </a:r>
              <a:r>
                <a:rPr lang="fr-FR" sz="1400" dirty="0" err="1">
                  <a:solidFill>
                    <a:srgbClr val="271A3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Rest</a:t>
              </a:r>
              <a:r>
                <a:rPr lang="fr-FR" sz="1400" dirty="0">
                  <a:solidFill>
                    <a:srgbClr val="271A38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Framework pour une boutique en ligne qui permet à des utilisateurs de consulter un catalogue de produits rangé par catégories, produits et articles. 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FAEF720-7546-456D-F21C-0B1C215E98FE}"/>
              </a:ext>
            </a:extLst>
          </p:cNvPr>
          <p:cNvSpPr txBox="1"/>
          <p:nvPr/>
        </p:nvSpPr>
        <p:spPr>
          <a:xfrm>
            <a:off x="1023537" y="559755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A. Définition de projet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Image 2" descr="Une image contenant texte, capture d’écran, Système d’exploitation, Icône d’ordinateur&#10;&#10;Description générée automatiquement">
            <a:extLst>
              <a:ext uri="{FF2B5EF4-FFF2-40B4-BE49-F238E27FC236}">
                <a16:creationId xmlns:a16="http://schemas.microsoft.com/office/drawing/2014/main" id="{D616125B-67E8-75C1-B871-DF445E41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380" y="1470852"/>
            <a:ext cx="4185600" cy="2873827"/>
          </a:xfrm>
          <a:prstGeom prst="rect">
            <a:avLst/>
          </a:prstGeom>
        </p:spPr>
      </p:pic>
      <p:graphicFrame>
        <p:nvGraphicFramePr>
          <p:cNvPr id="132" name="Espace réservé du texte 1">
            <a:extLst>
              <a:ext uri="{FF2B5EF4-FFF2-40B4-BE49-F238E27FC236}">
                <a16:creationId xmlns:a16="http://schemas.microsoft.com/office/drawing/2014/main" id="{E56051EB-ECAC-F5E8-B6DA-A414C29F14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870451"/>
              </p:ext>
            </p:extLst>
          </p:nvPr>
        </p:nvGraphicFramePr>
        <p:xfrm>
          <a:off x="278126" y="1141932"/>
          <a:ext cx="4185600" cy="3531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31C6FC19-177D-E237-40F9-14F01CEFBE7D}"/>
              </a:ext>
            </a:extLst>
          </p:cNvPr>
          <p:cNvSpPr txBox="1"/>
          <p:nvPr/>
        </p:nvSpPr>
        <p:spPr>
          <a:xfrm>
            <a:off x="1074057" y="776514"/>
            <a:ext cx="2265042" cy="383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B. Problématique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14615" y="1566690"/>
            <a:ext cx="3857385" cy="13402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Lexend Deca"/>
                <a:cs typeface="Lexend Deca"/>
                <a:sym typeface="Lexend Deca"/>
              </a:rPr>
              <a:t>2. Objectif</a:t>
            </a:r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sz="2400" dirty="0">
              <a:solidFill>
                <a:schemeClr val="accent4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6ECA78DC-93E3-7E62-40EC-AAB5A00C2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objectifs</a:t>
            </a:r>
            <a:r>
              <a:rPr lang="en-US" dirty="0"/>
              <a:t> </a:t>
            </a:r>
            <a:r>
              <a:rPr lang="en-US" dirty="0" err="1"/>
              <a:t>visés</a:t>
            </a:r>
            <a:endParaRPr lang="en-US"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5" name="Connecteur droit 4"/>
          <p:cNvCxnSpPr/>
          <p:nvPr/>
        </p:nvCxnSpPr>
        <p:spPr>
          <a:xfrm>
            <a:off x="8260422" y="279393"/>
            <a:ext cx="0" cy="72687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BB8EC7CF-53E5-773B-9328-970FB3281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109814"/>
              </p:ext>
            </p:extLst>
          </p:nvPr>
        </p:nvGraphicFramePr>
        <p:xfrm>
          <a:off x="580550" y="947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518160-BC02-FB0B-8121-02C0BAF4DF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940ABD-A0FD-BD33-692F-45D72531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707" y="2191656"/>
            <a:ext cx="2487921" cy="873371"/>
          </a:xfrm>
        </p:spPr>
        <p:txBody>
          <a:bodyPr/>
          <a:lstStyle/>
          <a:p>
            <a:pPr marL="38100" indent="0">
              <a:buNone/>
            </a:pP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</a:rPr>
              <a:t>3. </a:t>
            </a:r>
            <a:r>
              <a:rPr lang="fr-FR" sz="2400" dirty="0">
                <a:solidFill>
                  <a:schemeClr val="bg1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PROJET</a:t>
            </a:r>
            <a:endParaRPr lang="en-US" sz="2400" dirty="0">
              <a:solidFill>
                <a:schemeClr val="bg1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B7B500-6AA4-7DDB-9D79-5C0B400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-263518"/>
            <a:ext cx="7429499" cy="1108928"/>
          </a:xfrm>
        </p:spPr>
        <p:txBody>
          <a:bodyPr/>
          <a:lstStyle/>
          <a:p>
            <a:r>
              <a:rPr lang="fr-FR" dirty="0"/>
              <a:t>A. Structure du projet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3E8021-EEA2-2810-31D6-95866127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094863-AC37-0CA8-6C8D-805084F08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5529" b="30556"/>
          <a:stretch/>
        </p:blipFill>
        <p:spPr bwMode="auto">
          <a:xfrm>
            <a:off x="2759825" y="646751"/>
            <a:ext cx="3358343" cy="43767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140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466</TotalTime>
  <Words>365</Words>
  <Application>Microsoft Office PowerPoint</Application>
  <PresentationFormat>Affichage à l'écran (16:9)</PresentationFormat>
  <Paragraphs>77</Paragraphs>
  <Slides>28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6" baseType="lpstr">
      <vt:lpstr>Trebuchet MS</vt:lpstr>
      <vt:lpstr>Tw Cen MT</vt:lpstr>
      <vt:lpstr>Calibri</vt:lpstr>
      <vt:lpstr>Lexend Deca</vt:lpstr>
      <vt:lpstr>Arial</vt:lpstr>
      <vt:lpstr>Times New Roman</vt:lpstr>
      <vt:lpstr>Symbol</vt:lpstr>
      <vt:lpstr>Circuit</vt:lpstr>
      <vt:lpstr>Présentation PowerPoint</vt:lpstr>
      <vt:lpstr>Présentation PowerPoint</vt:lpstr>
      <vt:lpstr>1. Présentation du projet</vt:lpstr>
      <vt:lpstr>Présentation PowerPoint</vt:lpstr>
      <vt:lpstr>Présentation PowerPoint</vt:lpstr>
      <vt:lpstr>2. Objectif </vt:lpstr>
      <vt:lpstr>les objectifs visés</vt:lpstr>
      <vt:lpstr>Présentation PowerPoint</vt:lpstr>
      <vt:lpstr>A. Structure du projet</vt:lpstr>
      <vt:lpstr>B. Structure de la base de donnes</vt:lpstr>
      <vt:lpstr>Django administRation</vt:lpstr>
      <vt:lpstr>Présentation PowerPoint</vt:lpstr>
      <vt:lpstr>Présentation PowerPoint</vt:lpstr>
      <vt:lpstr>Présentation PowerPoint</vt:lpstr>
      <vt:lpstr>4. TECHNOLOGIES ET BIBLIOTHEQUES UTILISEES</vt:lpstr>
      <vt:lpstr>Présentation PowerPoint</vt:lpstr>
      <vt:lpstr>5. Api endpoints</vt:lpstr>
      <vt:lpstr>AFFICHAGE DES TOKENS ACCES ET REFRESH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2: ​ Comparaison entre MongoDB et un RDBMS</dc:title>
  <dc:creator>MANIASSON_RICHELLE</dc:creator>
  <cp:lastModifiedBy>Celaire</cp:lastModifiedBy>
  <cp:revision>35</cp:revision>
  <dcterms:modified xsi:type="dcterms:W3CDTF">2023-10-22T22:16:22Z</dcterms:modified>
</cp:coreProperties>
</file>